
<file path=[Content_Types].xml><?xml version="1.0" encoding="utf-8"?>
<Types xmlns="http://schemas.openxmlformats.org/package/2006/content-types">
  <Default Extension="jfif" ContentType="image/jpeg"/>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ink/inkAction1.xml" ContentType="application/vnd.ms-office.inkAction+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4.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60" r:id="rId6"/>
    <p:sldMasterId id="2147483684" r:id="rId7"/>
  </p:sldMasterIdLst>
  <p:sldIdLst>
    <p:sldId id="291" r:id="rId8"/>
    <p:sldId id="292" r:id="rId9"/>
    <p:sldId id="293" r:id="rId10"/>
    <p:sldId id="294" r:id="rId11"/>
    <p:sldId id="295" r:id="rId12"/>
    <p:sldId id="263" r:id="rId13"/>
    <p:sldId id="264" r:id="rId14"/>
    <p:sldId id="268" r:id="rId15"/>
    <p:sldId id="269" r:id="rId16"/>
    <p:sldId id="258" r:id="rId17"/>
    <p:sldId id="273" r:id="rId18"/>
    <p:sldId id="274" r:id="rId19"/>
    <p:sldId id="275" r:id="rId20"/>
    <p:sldId id="279" r:id="rId21"/>
    <p:sldId id="280" r:id="rId22"/>
    <p:sldId id="281" r:id="rId23"/>
    <p:sldId id="299" r:id="rId24"/>
    <p:sldId id="300" r:id="rId25"/>
    <p:sldId id="276" r:id="rId26"/>
    <p:sldId id="277" r:id="rId27"/>
    <p:sldId id="278" r:id="rId28"/>
    <p:sldId id="285" r:id="rId29"/>
    <p:sldId id="286" r:id="rId30"/>
    <p:sldId id="287" r:id="rId31"/>
    <p:sldId id="288" r:id="rId32"/>
    <p:sldId id="289" r:id="rId33"/>
    <p:sldId id="290" r:id="rId34"/>
    <p:sldId id="297" r:id="rId35"/>
    <p:sldId id="282" r:id="rId36"/>
    <p:sldId id="283" r:id="rId37"/>
    <p:sldId id="284" r:id="rId38"/>
    <p:sldId id="259" r:id="rId39"/>
    <p:sldId id="257" r:id="rId40"/>
    <p:sldId id="261" r:id="rId41"/>
    <p:sldId id="256" r:id="rId42"/>
    <p:sldId id="262" r:id="rId43"/>
    <p:sldId id="265" r:id="rId44"/>
    <p:sldId id="260" r:id="rId45"/>
    <p:sldId id="267" r:id="rId46"/>
    <p:sldId id="270" r:id="rId47"/>
    <p:sldId id="271" r:id="rId48"/>
    <p:sldId id="272" r:id="rId49"/>
    <p:sldId id="298" r:id="rId50"/>
    <p:sldId id="301" r:id="rId51"/>
    <p:sldId id="29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F934FC-65EB-4326-86D8-2C9A4F55E736}" v="2" dt="2019-11-26T19:44:20.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sorterViewPr>
    <p:cViewPr>
      <p:scale>
        <a:sx n="47" d="100"/>
        <a:sy n="47" d="100"/>
      </p:scale>
      <p:origin x="0" y="-16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PLER, JASON" userId="c555f249-85f7-46ea-954d-0725979e5ea7" providerId="ADAL" clId="{06F934FC-65EB-4326-86D8-2C9A4F55E736}"/>
    <pc:docChg chg="custSel mod modSld">
      <pc:chgData name="HEPLER, JASON" userId="c555f249-85f7-46ea-954d-0725979e5ea7" providerId="ADAL" clId="{06F934FC-65EB-4326-86D8-2C9A4F55E736}" dt="2019-11-26T19:45:38.751" v="82" actId="20577"/>
      <pc:docMkLst>
        <pc:docMk/>
      </pc:docMkLst>
      <pc:sldChg chg="modSp">
        <pc:chgData name="HEPLER, JASON" userId="c555f249-85f7-46ea-954d-0725979e5ea7" providerId="ADAL" clId="{06F934FC-65EB-4326-86D8-2C9A4F55E736}" dt="2019-11-26T19:45:38.751" v="82" actId="20577"/>
        <pc:sldMkLst>
          <pc:docMk/>
          <pc:sldMk cId="3439847717" sldId="277"/>
        </pc:sldMkLst>
        <pc:spChg chg="mod">
          <ac:chgData name="HEPLER, JASON" userId="c555f249-85f7-46ea-954d-0725979e5ea7" providerId="ADAL" clId="{06F934FC-65EB-4326-86D8-2C9A4F55E736}" dt="2019-11-26T19:45:38.751" v="82" actId="20577"/>
          <ac:spMkLst>
            <pc:docMk/>
            <pc:sldMk cId="3439847717" sldId="277"/>
            <ac:spMk id="4" creationId="{7CFDD63A-9DB4-451A-83B9-855563D1BBE0}"/>
          </ac:spMkLst>
        </pc:spChg>
      </pc:sldChg>
      <pc:sldChg chg="delSp modSp delAnim">
        <pc:chgData name="HEPLER, JASON" userId="c555f249-85f7-46ea-954d-0725979e5ea7" providerId="ADAL" clId="{06F934FC-65EB-4326-86D8-2C9A4F55E736}" dt="2019-11-26T19:32:30.424" v="44" actId="20577"/>
        <pc:sldMkLst>
          <pc:docMk/>
          <pc:sldMk cId="2350312863" sldId="280"/>
        </pc:sldMkLst>
        <pc:spChg chg="mod">
          <ac:chgData name="HEPLER, JASON" userId="c555f249-85f7-46ea-954d-0725979e5ea7" providerId="ADAL" clId="{06F934FC-65EB-4326-86D8-2C9A4F55E736}" dt="2019-11-26T19:32:30.424" v="44" actId="20577"/>
          <ac:spMkLst>
            <pc:docMk/>
            <pc:sldMk cId="2350312863" sldId="280"/>
            <ac:spMk id="3" creationId="{A7CE04A3-504F-42B0-83C0-B63BA959288A}"/>
          </ac:spMkLst>
        </pc:spChg>
        <pc:picChg chg="del">
          <ac:chgData name="HEPLER, JASON" userId="c555f249-85f7-46ea-954d-0725979e5ea7" providerId="ADAL" clId="{06F934FC-65EB-4326-86D8-2C9A4F55E736}" dt="2019-11-26T19:32:09.678" v="0" actId="478"/>
          <ac:picMkLst>
            <pc:docMk/>
            <pc:sldMk cId="2350312863" sldId="280"/>
            <ac:picMk id="6" creationId="{6D748796-6C0A-4D78-9AA2-27704939BD8E}"/>
          </ac:picMkLst>
        </pc:picChg>
      </pc:sldChg>
      <pc:sldChg chg="addSp delSp modSp mod setBg delAnim">
        <pc:chgData name="HEPLER, JASON" userId="c555f249-85f7-46ea-954d-0725979e5ea7" providerId="ADAL" clId="{06F934FC-65EB-4326-86D8-2C9A4F55E736}" dt="2019-11-26T19:45:08.468" v="50" actId="478"/>
        <pc:sldMkLst>
          <pc:docMk/>
          <pc:sldMk cId="2535563944" sldId="295"/>
        </pc:sldMkLst>
        <pc:spChg chg="del">
          <ac:chgData name="HEPLER, JASON" userId="c555f249-85f7-46ea-954d-0725979e5ea7" providerId="ADAL" clId="{06F934FC-65EB-4326-86D8-2C9A4F55E736}" dt="2019-11-26T19:44:20.141" v="47"/>
          <ac:spMkLst>
            <pc:docMk/>
            <pc:sldMk cId="2535563944" sldId="295"/>
            <ac:spMk id="5" creationId="{3691615B-509F-40B2-9FE1-B393F8E3EEEF}"/>
          </ac:spMkLst>
        </pc:spChg>
        <pc:spChg chg="add">
          <ac:chgData name="HEPLER, JASON" userId="c555f249-85f7-46ea-954d-0725979e5ea7" providerId="ADAL" clId="{06F934FC-65EB-4326-86D8-2C9A4F55E736}" dt="2019-11-26T19:44:23.029" v="48" actId="26606"/>
          <ac:spMkLst>
            <pc:docMk/>
            <pc:sldMk cId="2535563944" sldId="295"/>
            <ac:spMk id="21" creationId="{01520B72-94C4-4ABB-AC64-A3382705BE06}"/>
          </ac:spMkLst>
        </pc:spChg>
        <pc:spChg chg="add">
          <ac:chgData name="HEPLER, JASON" userId="c555f249-85f7-46ea-954d-0725979e5ea7" providerId="ADAL" clId="{06F934FC-65EB-4326-86D8-2C9A4F55E736}" dt="2019-11-26T19:44:23.029" v="48" actId="26606"/>
          <ac:spMkLst>
            <pc:docMk/>
            <pc:sldMk cId="2535563944" sldId="295"/>
            <ac:spMk id="23" creationId="{9A64CBFD-D6E8-4E6A-8F66-1948BED33157}"/>
          </ac:spMkLst>
        </pc:spChg>
        <pc:picChg chg="add mod">
          <ac:chgData name="HEPLER, JASON" userId="c555f249-85f7-46ea-954d-0725979e5ea7" providerId="ADAL" clId="{06F934FC-65EB-4326-86D8-2C9A4F55E736}" dt="2019-11-26T19:44:23.029" v="48" actId="26606"/>
          <ac:picMkLst>
            <pc:docMk/>
            <pc:sldMk cId="2535563944" sldId="295"/>
            <ac:picMk id="2" creationId="{25D4C6EA-EFD0-4B79-8878-32A80B4E4990}"/>
          </ac:picMkLst>
        </pc:picChg>
        <pc:picChg chg="del">
          <ac:chgData name="HEPLER, JASON" userId="c555f249-85f7-46ea-954d-0725979e5ea7" providerId="ADAL" clId="{06F934FC-65EB-4326-86D8-2C9A4F55E736}" dt="2019-11-26T19:33:19.490" v="45" actId="478"/>
          <ac:picMkLst>
            <pc:docMk/>
            <pc:sldMk cId="2535563944" sldId="295"/>
            <ac:picMk id="6" creationId="{7DE43981-D151-4C4C-A17A-E713500F19CF}"/>
          </ac:picMkLst>
        </pc:picChg>
        <pc:picChg chg="del mod ord">
          <ac:chgData name="HEPLER, JASON" userId="c555f249-85f7-46ea-954d-0725979e5ea7" providerId="ADAL" clId="{06F934FC-65EB-4326-86D8-2C9A4F55E736}" dt="2019-11-26T19:45:08.468" v="50" actId="478"/>
          <ac:picMkLst>
            <pc:docMk/>
            <pc:sldMk cId="2535563944" sldId="295"/>
            <ac:picMk id="16" creationId="{E6812216-90CA-4544-9677-CACF61EDF672}"/>
          </ac:picMkLst>
        </pc:picChg>
      </pc:sldChg>
    </pc:docChg>
  </pc:docChgLst>
  <pc:docChgLst>
    <pc:chgData name="STRIANO, GREGORY V" userId="03b18bab-423a-4272-a7bd-d736a0ddce68" providerId="ADAL" clId="{1C6781E0-E562-40C7-A948-C15AA454C95C}"/>
    <pc:docChg chg="addSld modSld">
      <pc:chgData name="STRIANO, GREGORY V" userId="03b18bab-423a-4272-a7bd-d736a0ddce68" providerId="ADAL" clId="{1C6781E0-E562-40C7-A948-C15AA454C95C}" dt="2019-01-15T18:34:21.260" v="3"/>
      <pc:docMkLst>
        <pc:docMk/>
      </pc:docMkLst>
      <pc:sldChg chg="modAnim">
        <pc:chgData name="STRIANO, GREGORY V" userId="03b18bab-423a-4272-a7bd-d736a0ddce68" providerId="ADAL" clId="{1C6781E0-E562-40C7-A948-C15AA454C95C}" dt="2019-01-15T17:57:38.669" v="0"/>
        <pc:sldMkLst>
          <pc:docMk/>
          <pc:sldMk cId="247269790" sldId="276"/>
        </pc:sldMkLst>
      </pc:sldChg>
      <pc:sldChg chg="modAnim">
        <pc:chgData name="STRIANO, GREGORY V" userId="03b18bab-423a-4272-a7bd-d736a0ddce68" providerId="ADAL" clId="{1C6781E0-E562-40C7-A948-C15AA454C95C}" dt="2019-01-15T18:10:46.263" v="2"/>
        <pc:sldMkLst>
          <pc:docMk/>
          <pc:sldMk cId="3439847717" sldId="277"/>
        </pc:sldMkLst>
      </pc:sldChg>
      <pc:sldChg chg="modAnim">
        <pc:chgData name="STRIANO, GREGORY V" userId="03b18bab-423a-4272-a7bd-d736a0ddce68" providerId="ADAL" clId="{1C6781E0-E562-40C7-A948-C15AA454C95C}" dt="2019-01-15T18:10:40.527" v="1"/>
        <pc:sldMkLst>
          <pc:docMk/>
          <pc:sldMk cId="1543374188" sldId="278"/>
        </pc:sldMkLst>
      </pc:sldChg>
      <pc:sldChg chg="add">
        <pc:chgData name="STRIANO, GREGORY V" userId="03b18bab-423a-4272-a7bd-d736a0ddce68" providerId="ADAL" clId="{1C6781E0-E562-40C7-A948-C15AA454C95C}" dt="2019-01-15T18:34:21.260" v="3"/>
        <pc:sldMkLst>
          <pc:docMk/>
          <pc:sldMk cId="298994179" sldId="301"/>
        </pc:sldMkLst>
      </pc:sldChg>
    </pc:docChg>
  </pc:docChgLst>
  <pc:docChgLst>
    <pc:chgData name="HEPLER, JASON" userId="c555f249-85f7-46ea-954d-0725979e5ea7" providerId="ADAL" clId="{B36F0E6C-1700-411D-B452-D953367E6620}"/>
    <pc:docChg chg="addSld modSld sldOrd">
      <pc:chgData name="HEPLER, JASON" userId="c555f249-85f7-46ea-954d-0725979e5ea7" providerId="ADAL" clId="{B36F0E6C-1700-411D-B452-D953367E6620}" dt="2019-01-15T17:58:30.581" v="5"/>
      <pc:docMkLst>
        <pc:docMk/>
      </pc:docMkLst>
      <pc:sldChg chg="modAnim">
        <pc:chgData name="HEPLER, JASON" userId="c555f249-85f7-46ea-954d-0725979e5ea7" providerId="ADAL" clId="{B36F0E6C-1700-411D-B452-D953367E6620}" dt="2019-01-15T17:51:53.504" v="4"/>
        <pc:sldMkLst>
          <pc:docMk/>
          <pc:sldMk cId="247269790" sldId="276"/>
        </pc:sldMkLst>
      </pc:sldChg>
      <pc:sldChg chg="ord">
        <pc:chgData name="HEPLER, JASON" userId="c555f249-85f7-46ea-954d-0725979e5ea7" providerId="ADAL" clId="{B36F0E6C-1700-411D-B452-D953367E6620}" dt="2019-01-15T14:01:58.258" v="0"/>
        <pc:sldMkLst>
          <pc:docMk/>
          <pc:sldMk cId="1310221902" sldId="279"/>
        </pc:sldMkLst>
      </pc:sldChg>
      <pc:sldChg chg="ord">
        <pc:chgData name="HEPLER, JASON" userId="c555f249-85f7-46ea-954d-0725979e5ea7" providerId="ADAL" clId="{B36F0E6C-1700-411D-B452-D953367E6620}" dt="2019-01-15T14:02:03.509" v="1"/>
        <pc:sldMkLst>
          <pc:docMk/>
          <pc:sldMk cId="2350312863" sldId="280"/>
        </pc:sldMkLst>
      </pc:sldChg>
      <pc:sldChg chg="ord">
        <pc:chgData name="HEPLER, JASON" userId="c555f249-85f7-46ea-954d-0725979e5ea7" providerId="ADAL" clId="{B36F0E6C-1700-411D-B452-D953367E6620}" dt="2019-01-15T14:02:10.479" v="2"/>
        <pc:sldMkLst>
          <pc:docMk/>
          <pc:sldMk cId="1426203433" sldId="281"/>
        </pc:sldMkLst>
      </pc:sldChg>
      <pc:sldChg chg="add">
        <pc:chgData name="HEPLER, JASON" userId="c555f249-85f7-46ea-954d-0725979e5ea7" providerId="ADAL" clId="{B36F0E6C-1700-411D-B452-D953367E6620}" dt="2019-01-15T15:56:20.680" v="3"/>
        <pc:sldMkLst>
          <pc:docMk/>
          <pc:sldMk cId="6890804" sldId="299"/>
        </pc:sldMkLst>
      </pc:sldChg>
      <pc:sldChg chg="add">
        <pc:chgData name="HEPLER, JASON" userId="c555f249-85f7-46ea-954d-0725979e5ea7" providerId="ADAL" clId="{B36F0E6C-1700-411D-B452-D953367E6620}" dt="2019-01-15T17:58:30.581" v="5"/>
        <pc:sldMkLst>
          <pc:docMk/>
          <pc:sldMk cId="174110657" sldId="300"/>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1D4ECFCD-3A1F-4561-89CA-0C2FAAE32173}" type="doc">
      <dgm:prSet loTypeId="urn:microsoft.com/office/officeart/2018/2/layout/IconVerticalSolidList" loCatId="icon" qsTypeId="urn:microsoft.com/office/officeart/2005/8/quickstyle/simple4" qsCatId="simple" csTypeId="urn:microsoft.com/office/officeart/2018/5/colors/Iconchunking_neutralicontext_colorful1" csCatId="colorful" phldr="1"/>
      <dgm:spPr/>
      <dgm:t>
        <a:bodyPr/>
        <a:lstStyle/>
        <a:p>
          <a:endParaRPr lang="en-US"/>
        </a:p>
      </dgm:t>
    </dgm:pt>
    <dgm:pt modelId="{19CD0FDE-8A6E-489C-9E25-7D0F3B442998}">
      <dgm:prSet custT="1"/>
      <dgm:spPr/>
      <dgm:t>
        <a:bodyPr/>
        <a:lstStyle/>
        <a:p>
          <a:r>
            <a:rPr lang="en-US" sz="2400" b="1" dirty="0"/>
            <a:t>Babysit the children living in the Shelter</a:t>
          </a:r>
        </a:p>
      </dgm:t>
    </dgm:pt>
    <dgm:pt modelId="{9A465D09-C1B3-4F06-B476-8215862D8572}" type="parTrans" cxnId="{7F96E26E-94EE-4213-BACA-71819B77B521}">
      <dgm:prSet/>
      <dgm:spPr/>
      <dgm:t>
        <a:bodyPr/>
        <a:lstStyle/>
        <a:p>
          <a:endParaRPr lang="en-US"/>
        </a:p>
      </dgm:t>
    </dgm:pt>
    <dgm:pt modelId="{3C94C772-DB69-4DDF-A839-8C447CF7D426}" type="sibTrans" cxnId="{7F96E26E-94EE-4213-BACA-71819B77B521}">
      <dgm:prSet/>
      <dgm:spPr/>
      <dgm:t>
        <a:bodyPr/>
        <a:lstStyle/>
        <a:p>
          <a:endParaRPr lang="en-US"/>
        </a:p>
      </dgm:t>
    </dgm:pt>
    <dgm:pt modelId="{77F043D2-B7C3-457E-82ED-FF3F4D11082E}">
      <dgm:prSet custT="1"/>
      <dgm:spPr/>
      <dgm:t>
        <a:bodyPr/>
        <a:lstStyle/>
        <a:p>
          <a:r>
            <a:rPr lang="en-US" sz="2400" b="1" dirty="0"/>
            <a:t>Serve as a Camp Counselor at the Peace Works Summer Camp</a:t>
          </a:r>
        </a:p>
      </dgm:t>
    </dgm:pt>
    <dgm:pt modelId="{45B5C07F-E420-471D-A32A-10BBC2FCCC82}" type="parTrans" cxnId="{9CDC17E1-C31B-4C66-A990-C69F3D0C6443}">
      <dgm:prSet/>
      <dgm:spPr/>
      <dgm:t>
        <a:bodyPr/>
        <a:lstStyle/>
        <a:p>
          <a:endParaRPr lang="en-US"/>
        </a:p>
      </dgm:t>
    </dgm:pt>
    <dgm:pt modelId="{89965125-0A59-4B8E-B371-317A861F08D6}" type="sibTrans" cxnId="{9CDC17E1-C31B-4C66-A990-C69F3D0C6443}">
      <dgm:prSet/>
      <dgm:spPr/>
      <dgm:t>
        <a:bodyPr/>
        <a:lstStyle/>
        <a:p>
          <a:endParaRPr lang="en-US"/>
        </a:p>
      </dgm:t>
    </dgm:pt>
    <dgm:pt modelId="{30D73C37-616B-4BDC-BB45-940085F07750}">
      <dgm:prSet custT="1"/>
      <dgm:spPr/>
      <dgm:t>
        <a:bodyPr/>
        <a:lstStyle/>
        <a:p>
          <a:r>
            <a:rPr lang="en-US" sz="2400" b="1" dirty="0"/>
            <a:t>Help with fundraising and special events</a:t>
          </a:r>
        </a:p>
      </dgm:t>
    </dgm:pt>
    <dgm:pt modelId="{1D192E34-7616-46EC-8C1B-9E4F9D3726FF}" type="parTrans" cxnId="{07CEF3F3-1738-4880-8511-65E2F77CE77B}">
      <dgm:prSet/>
      <dgm:spPr/>
      <dgm:t>
        <a:bodyPr/>
        <a:lstStyle/>
        <a:p>
          <a:endParaRPr lang="en-US"/>
        </a:p>
      </dgm:t>
    </dgm:pt>
    <dgm:pt modelId="{1A0D9DEC-1E8A-4972-9791-9A34A1A120F6}" type="sibTrans" cxnId="{07CEF3F3-1738-4880-8511-65E2F77CE77B}">
      <dgm:prSet/>
      <dgm:spPr/>
      <dgm:t>
        <a:bodyPr/>
        <a:lstStyle/>
        <a:p>
          <a:endParaRPr lang="en-US"/>
        </a:p>
      </dgm:t>
    </dgm:pt>
    <dgm:pt modelId="{C8A3D65B-E389-4B77-B254-939F4B69A4C3}">
      <dgm:prSet custT="1"/>
      <dgm:spPr/>
      <dgm:t>
        <a:bodyPr/>
        <a:lstStyle/>
        <a:p>
          <a:r>
            <a:rPr lang="en-US" sz="1800" b="1" dirty="0"/>
            <a:t>Full Swing Thrift Store:</a:t>
          </a:r>
          <a:r>
            <a:rPr lang="en-US" sz="1800" dirty="0"/>
            <a:t>  assist with sorting donations, creating store displays, and  providing customer service</a:t>
          </a:r>
        </a:p>
      </dgm:t>
    </dgm:pt>
    <dgm:pt modelId="{46E3F592-65CF-4B06-8500-9AE45791BF68}" type="parTrans" cxnId="{97D3777E-C68D-495B-98CC-99DB0E02AD2F}">
      <dgm:prSet/>
      <dgm:spPr/>
      <dgm:t>
        <a:bodyPr/>
        <a:lstStyle/>
        <a:p>
          <a:endParaRPr lang="en-US"/>
        </a:p>
      </dgm:t>
    </dgm:pt>
    <dgm:pt modelId="{D6EBBA6C-A4AA-482B-B6FF-7F658C58DF91}" type="sibTrans" cxnId="{97D3777E-C68D-495B-98CC-99DB0E02AD2F}">
      <dgm:prSet/>
      <dgm:spPr/>
      <dgm:t>
        <a:bodyPr/>
        <a:lstStyle/>
        <a:p>
          <a:endParaRPr lang="en-US"/>
        </a:p>
      </dgm:t>
    </dgm:pt>
    <dgm:pt modelId="{66202F19-3317-4405-8953-E12C8263027A}">
      <dgm:prSet custT="1"/>
      <dgm:spPr/>
      <dgm:t>
        <a:bodyPr/>
        <a:lstStyle/>
        <a:p>
          <a:r>
            <a:rPr lang="en-US" sz="2400" b="1" dirty="0"/>
            <a:t>Organize a Donation Drive</a:t>
          </a:r>
        </a:p>
      </dgm:t>
    </dgm:pt>
    <dgm:pt modelId="{614306DF-943C-4D0E-9FD3-37EE92AA85F5}" type="parTrans" cxnId="{B2156B3B-9BE9-4680-82D2-867DBEB0E89B}">
      <dgm:prSet/>
      <dgm:spPr/>
      <dgm:t>
        <a:bodyPr/>
        <a:lstStyle/>
        <a:p>
          <a:endParaRPr lang="en-US"/>
        </a:p>
      </dgm:t>
    </dgm:pt>
    <dgm:pt modelId="{7532EB54-101F-4E89-8D94-69906827FC87}" type="sibTrans" cxnId="{B2156B3B-9BE9-4680-82D2-867DBEB0E89B}">
      <dgm:prSet/>
      <dgm:spPr/>
      <dgm:t>
        <a:bodyPr/>
        <a:lstStyle/>
        <a:p>
          <a:endParaRPr lang="en-US"/>
        </a:p>
      </dgm:t>
    </dgm:pt>
    <dgm:pt modelId="{A49416F2-CD7F-437A-81E1-B3940351871E}" type="pres">
      <dgm:prSet presAssocID="{1D4ECFCD-3A1F-4561-89CA-0C2FAAE32173}" presName="root" presStyleCnt="0">
        <dgm:presLayoutVars>
          <dgm:dir/>
          <dgm:resizeHandles val="exact"/>
        </dgm:presLayoutVars>
      </dgm:prSet>
      <dgm:spPr/>
    </dgm:pt>
    <dgm:pt modelId="{ED540AA9-86C2-4783-AF59-8C6EDD70A8F0}" type="pres">
      <dgm:prSet presAssocID="{19CD0FDE-8A6E-489C-9E25-7D0F3B442998}" presName="compNode" presStyleCnt="0"/>
      <dgm:spPr/>
    </dgm:pt>
    <dgm:pt modelId="{BAE7155A-CD78-4AC1-84EF-4F8487F2FDA2}" type="pres">
      <dgm:prSet presAssocID="{19CD0FDE-8A6E-489C-9E25-7D0F3B442998}" presName="bgRect" presStyleLbl="bgShp" presStyleIdx="0" presStyleCnt="5"/>
      <dgm:spPr/>
    </dgm:pt>
    <dgm:pt modelId="{7BAC6E70-47A0-475F-9772-232199C1FAA5}" type="pres">
      <dgm:prSet presAssocID="{19CD0FDE-8A6E-489C-9E25-7D0F3B44299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ildren"/>
        </a:ext>
      </dgm:extLst>
    </dgm:pt>
    <dgm:pt modelId="{FEC4042D-3AB4-44B2-8999-399EA619893D}" type="pres">
      <dgm:prSet presAssocID="{19CD0FDE-8A6E-489C-9E25-7D0F3B442998}" presName="spaceRect" presStyleCnt="0"/>
      <dgm:spPr/>
    </dgm:pt>
    <dgm:pt modelId="{C2FAB0EB-FF11-4223-945E-255A68C7362C}" type="pres">
      <dgm:prSet presAssocID="{19CD0FDE-8A6E-489C-9E25-7D0F3B442998}" presName="parTx" presStyleLbl="revTx" presStyleIdx="0" presStyleCnt="5">
        <dgm:presLayoutVars>
          <dgm:chMax val="0"/>
          <dgm:chPref val="0"/>
        </dgm:presLayoutVars>
      </dgm:prSet>
      <dgm:spPr/>
    </dgm:pt>
    <dgm:pt modelId="{A51A51DC-6FCE-4589-989A-E36E4CC0BD88}" type="pres">
      <dgm:prSet presAssocID="{3C94C772-DB69-4DDF-A839-8C447CF7D426}" presName="sibTrans" presStyleCnt="0"/>
      <dgm:spPr/>
    </dgm:pt>
    <dgm:pt modelId="{1F871C16-015E-4DC5-8F2C-68289EBDB062}" type="pres">
      <dgm:prSet presAssocID="{77F043D2-B7C3-457E-82ED-FF3F4D11082E}" presName="compNode" presStyleCnt="0"/>
      <dgm:spPr/>
    </dgm:pt>
    <dgm:pt modelId="{8D99F6F4-01C9-44CC-9DBC-4F0112784519}" type="pres">
      <dgm:prSet presAssocID="{77F043D2-B7C3-457E-82ED-FF3F4D11082E}" presName="bgRect" presStyleLbl="bgShp" presStyleIdx="1" presStyleCnt="5"/>
      <dgm:spPr/>
    </dgm:pt>
    <dgm:pt modelId="{156F8082-F754-4851-A7B5-0D5938E1861D}" type="pres">
      <dgm:prSet presAssocID="{77F043D2-B7C3-457E-82ED-FF3F4D11082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ke"/>
        </a:ext>
      </dgm:extLst>
    </dgm:pt>
    <dgm:pt modelId="{65A79307-54A6-4CC4-8DE5-E5BE9AAC9AB8}" type="pres">
      <dgm:prSet presAssocID="{77F043D2-B7C3-457E-82ED-FF3F4D11082E}" presName="spaceRect" presStyleCnt="0"/>
      <dgm:spPr/>
    </dgm:pt>
    <dgm:pt modelId="{6EC4958E-F3E8-4CBA-83D6-2184B94CF3FA}" type="pres">
      <dgm:prSet presAssocID="{77F043D2-B7C3-457E-82ED-FF3F4D11082E}" presName="parTx" presStyleLbl="revTx" presStyleIdx="1" presStyleCnt="5">
        <dgm:presLayoutVars>
          <dgm:chMax val="0"/>
          <dgm:chPref val="0"/>
        </dgm:presLayoutVars>
      </dgm:prSet>
      <dgm:spPr/>
    </dgm:pt>
    <dgm:pt modelId="{E1A62268-DF8A-4739-B6EC-8F782F630DF6}" type="pres">
      <dgm:prSet presAssocID="{89965125-0A59-4B8E-B371-317A861F08D6}" presName="sibTrans" presStyleCnt="0"/>
      <dgm:spPr/>
    </dgm:pt>
    <dgm:pt modelId="{F7D025F0-099A-4C62-8BB3-B1BDBBC71EDD}" type="pres">
      <dgm:prSet presAssocID="{30D73C37-616B-4BDC-BB45-940085F07750}" presName="compNode" presStyleCnt="0"/>
      <dgm:spPr/>
    </dgm:pt>
    <dgm:pt modelId="{699DD0F9-901B-47F0-AC1B-77C8E8DFD33B}" type="pres">
      <dgm:prSet presAssocID="{30D73C37-616B-4BDC-BB45-940085F07750}" presName="bgRect" presStyleLbl="bgShp" presStyleIdx="2" presStyleCnt="5"/>
      <dgm:spPr/>
    </dgm:pt>
    <dgm:pt modelId="{EB64E84C-B49A-4984-A00E-4B37455787BE}" type="pres">
      <dgm:prSet presAssocID="{30D73C37-616B-4BDC-BB45-940085F0775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F4EA3A2B-45BA-44D9-83EF-7F2CB042F54C}" type="pres">
      <dgm:prSet presAssocID="{30D73C37-616B-4BDC-BB45-940085F07750}" presName="spaceRect" presStyleCnt="0"/>
      <dgm:spPr/>
    </dgm:pt>
    <dgm:pt modelId="{79E5B327-B56C-4B77-97FD-2AABDFA9367A}" type="pres">
      <dgm:prSet presAssocID="{30D73C37-616B-4BDC-BB45-940085F07750}" presName="parTx" presStyleLbl="revTx" presStyleIdx="2" presStyleCnt="5">
        <dgm:presLayoutVars>
          <dgm:chMax val="0"/>
          <dgm:chPref val="0"/>
        </dgm:presLayoutVars>
      </dgm:prSet>
      <dgm:spPr/>
    </dgm:pt>
    <dgm:pt modelId="{56EDD273-0804-43BF-B539-71B181F90149}" type="pres">
      <dgm:prSet presAssocID="{1A0D9DEC-1E8A-4972-9791-9A34A1A120F6}" presName="sibTrans" presStyleCnt="0"/>
      <dgm:spPr/>
    </dgm:pt>
    <dgm:pt modelId="{D0E802ED-0F22-425F-8B9B-DEF31E19ACD5}" type="pres">
      <dgm:prSet presAssocID="{C8A3D65B-E389-4B77-B254-939F4B69A4C3}" presName="compNode" presStyleCnt="0"/>
      <dgm:spPr/>
    </dgm:pt>
    <dgm:pt modelId="{1920FD74-1A88-4F19-BC61-A2E87E06D7C5}" type="pres">
      <dgm:prSet presAssocID="{C8A3D65B-E389-4B77-B254-939F4B69A4C3}" presName="bgRect" presStyleLbl="bgShp" presStyleIdx="3" presStyleCnt="5"/>
      <dgm:spPr/>
    </dgm:pt>
    <dgm:pt modelId="{66BC2AC7-F0AC-4FCE-AFDE-FF1AA6659730}" type="pres">
      <dgm:prSet presAssocID="{C8A3D65B-E389-4B77-B254-939F4B69A4C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hopping cart"/>
        </a:ext>
      </dgm:extLst>
    </dgm:pt>
    <dgm:pt modelId="{CD6E2670-3859-4991-A68B-9AB057CA39BC}" type="pres">
      <dgm:prSet presAssocID="{C8A3D65B-E389-4B77-B254-939F4B69A4C3}" presName="spaceRect" presStyleCnt="0"/>
      <dgm:spPr/>
    </dgm:pt>
    <dgm:pt modelId="{3DAB156A-9C5B-49D8-B8C9-7C6F04033398}" type="pres">
      <dgm:prSet presAssocID="{C8A3D65B-E389-4B77-B254-939F4B69A4C3}" presName="parTx" presStyleLbl="revTx" presStyleIdx="3" presStyleCnt="5">
        <dgm:presLayoutVars>
          <dgm:chMax val="0"/>
          <dgm:chPref val="0"/>
        </dgm:presLayoutVars>
      </dgm:prSet>
      <dgm:spPr/>
    </dgm:pt>
    <dgm:pt modelId="{ABFE7915-6056-4184-A7E7-19E9442CD6E6}" type="pres">
      <dgm:prSet presAssocID="{D6EBBA6C-A4AA-482B-B6FF-7F658C58DF91}" presName="sibTrans" presStyleCnt="0"/>
      <dgm:spPr/>
    </dgm:pt>
    <dgm:pt modelId="{4B196AF6-6E5F-46BD-B608-F4ABD99C614B}" type="pres">
      <dgm:prSet presAssocID="{66202F19-3317-4405-8953-E12C8263027A}" presName="compNode" presStyleCnt="0"/>
      <dgm:spPr/>
    </dgm:pt>
    <dgm:pt modelId="{593F1ED1-3ED2-42F5-9472-17EF91F147AD}" type="pres">
      <dgm:prSet presAssocID="{66202F19-3317-4405-8953-E12C8263027A}" presName="bgRect" presStyleLbl="bgShp" presStyleIdx="4" presStyleCnt="5"/>
      <dgm:spPr/>
    </dgm:pt>
    <dgm:pt modelId="{8460F6CE-FE76-482E-A2D1-D4202745FBC4}" type="pres">
      <dgm:prSet presAssocID="{66202F19-3317-4405-8953-E12C8263027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ar"/>
        </a:ext>
      </dgm:extLst>
    </dgm:pt>
    <dgm:pt modelId="{0D8F421B-27A8-4020-B8D7-96D59A4B304A}" type="pres">
      <dgm:prSet presAssocID="{66202F19-3317-4405-8953-E12C8263027A}" presName="spaceRect" presStyleCnt="0"/>
      <dgm:spPr/>
    </dgm:pt>
    <dgm:pt modelId="{4D0F301A-0E35-49C6-9DA6-CF24C52F9F12}" type="pres">
      <dgm:prSet presAssocID="{66202F19-3317-4405-8953-E12C8263027A}" presName="parTx" presStyleLbl="revTx" presStyleIdx="4" presStyleCnt="5">
        <dgm:presLayoutVars>
          <dgm:chMax val="0"/>
          <dgm:chPref val="0"/>
        </dgm:presLayoutVars>
      </dgm:prSet>
      <dgm:spPr/>
    </dgm:pt>
  </dgm:ptLst>
  <dgm:cxnLst>
    <dgm:cxn modelId="{85E9680F-C7B5-46D2-9ABA-CCF5D6162975}" type="presOf" srcId="{66202F19-3317-4405-8953-E12C8263027A}" destId="{4D0F301A-0E35-49C6-9DA6-CF24C52F9F12}" srcOrd="0" destOrd="0" presId="urn:microsoft.com/office/officeart/2018/2/layout/IconVerticalSolidList"/>
    <dgm:cxn modelId="{B2156B3B-9BE9-4680-82D2-867DBEB0E89B}" srcId="{1D4ECFCD-3A1F-4561-89CA-0C2FAAE32173}" destId="{66202F19-3317-4405-8953-E12C8263027A}" srcOrd="4" destOrd="0" parTransId="{614306DF-943C-4D0E-9FD3-37EE92AA85F5}" sibTransId="{7532EB54-101F-4E89-8D94-69906827FC87}"/>
    <dgm:cxn modelId="{6B94384A-585E-4151-A7A5-E5AAB07BCBC1}" type="presOf" srcId="{19CD0FDE-8A6E-489C-9E25-7D0F3B442998}" destId="{C2FAB0EB-FF11-4223-945E-255A68C7362C}" srcOrd="0" destOrd="0" presId="urn:microsoft.com/office/officeart/2018/2/layout/IconVerticalSolidList"/>
    <dgm:cxn modelId="{7F96E26E-94EE-4213-BACA-71819B77B521}" srcId="{1D4ECFCD-3A1F-4561-89CA-0C2FAAE32173}" destId="{19CD0FDE-8A6E-489C-9E25-7D0F3B442998}" srcOrd="0" destOrd="0" parTransId="{9A465D09-C1B3-4F06-B476-8215862D8572}" sibTransId="{3C94C772-DB69-4DDF-A839-8C447CF7D426}"/>
    <dgm:cxn modelId="{97D3777E-C68D-495B-98CC-99DB0E02AD2F}" srcId="{1D4ECFCD-3A1F-4561-89CA-0C2FAAE32173}" destId="{C8A3D65B-E389-4B77-B254-939F4B69A4C3}" srcOrd="3" destOrd="0" parTransId="{46E3F592-65CF-4B06-8500-9AE45791BF68}" sibTransId="{D6EBBA6C-A4AA-482B-B6FF-7F658C58DF91}"/>
    <dgm:cxn modelId="{10AD0288-B1F9-4AC6-946B-ABA141CB6E73}" type="presOf" srcId="{C8A3D65B-E389-4B77-B254-939F4B69A4C3}" destId="{3DAB156A-9C5B-49D8-B8C9-7C6F04033398}" srcOrd="0" destOrd="0" presId="urn:microsoft.com/office/officeart/2018/2/layout/IconVerticalSolidList"/>
    <dgm:cxn modelId="{46559CB5-8632-49B8-8860-C1676C1B3F48}" type="presOf" srcId="{1D4ECFCD-3A1F-4561-89CA-0C2FAAE32173}" destId="{A49416F2-CD7F-437A-81E1-B3940351871E}" srcOrd="0" destOrd="0" presId="urn:microsoft.com/office/officeart/2018/2/layout/IconVerticalSolidList"/>
    <dgm:cxn modelId="{C328D8E0-6E49-442D-B76C-60DFF032F092}" type="presOf" srcId="{30D73C37-616B-4BDC-BB45-940085F07750}" destId="{79E5B327-B56C-4B77-97FD-2AABDFA9367A}" srcOrd="0" destOrd="0" presId="urn:microsoft.com/office/officeart/2018/2/layout/IconVerticalSolidList"/>
    <dgm:cxn modelId="{9CDC17E1-C31B-4C66-A990-C69F3D0C6443}" srcId="{1D4ECFCD-3A1F-4561-89CA-0C2FAAE32173}" destId="{77F043D2-B7C3-457E-82ED-FF3F4D11082E}" srcOrd="1" destOrd="0" parTransId="{45B5C07F-E420-471D-A32A-10BBC2FCCC82}" sibTransId="{89965125-0A59-4B8E-B371-317A861F08D6}"/>
    <dgm:cxn modelId="{6D8BCEF0-825D-406D-9307-D2553BE34B51}" type="presOf" srcId="{77F043D2-B7C3-457E-82ED-FF3F4D11082E}" destId="{6EC4958E-F3E8-4CBA-83D6-2184B94CF3FA}" srcOrd="0" destOrd="0" presId="urn:microsoft.com/office/officeart/2018/2/layout/IconVerticalSolidList"/>
    <dgm:cxn modelId="{07CEF3F3-1738-4880-8511-65E2F77CE77B}" srcId="{1D4ECFCD-3A1F-4561-89CA-0C2FAAE32173}" destId="{30D73C37-616B-4BDC-BB45-940085F07750}" srcOrd="2" destOrd="0" parTransId="{1D192E34-7616-46EC-8C1B-9E4F9D3726FF}" sibTransId="{1A0D9DEC-1E8A-4972-9791-9A34A1A120F6}"/>
    <dgm:cxn modelId="{AB6FB1D8-F7D2-4806-9706-2023E5208CEF}" type="presParOf" srcId="{A49416F2-CD7F-437A-81E1-B3940351871E}" destId="{ED540AA9-86C2-4783-AF59-8C6EDD70A8F0}" srcOrd="0" destOrd="0" presId="urn:microsoft.com/office/officeart/2018/2/layout/IconVerticalSolidList"/>
    <dgm:cxn modelId="{7A484564-BC65-4B63-B62A-2BE77FC1DA26}" type="presParOf" srcId="{ED540AA9-86C2-4783-AF59-8C6EDD70A8F0}" destId="{BAE7155A-CD78-4AC1-84EF-4F8487F2FDA2}" srcOrd="0" destOrd="0" presId="urn:microsoft.com/office/officeart/2018/2/layout/IconVerticalSolidList"/>
    <dgm:cxn modelId="{1A7821AF-B46B-4218-BD6D-CD838295A78A}" type="presParOf" srcId="{ED540AA9-86C2-4783-AF59-8C6EDD70A8F0}" destId="{7BAC6E70-47A0-475F-9772-232199C1FAA5}" srcOrd="1" destOrd="0" presId="urn:microsoft.com/office/officeart/2018/2/layout/IconVerticalSolidList"/>
    <dgm:cxn modelId="{AEB527BF-DDE6-4E86-946F-E8E5F5F581C8}" type="presParOf" srcId="{ED540AA9-86C2-4783-AF59-8C6EDD70A8F0}" destId="{FEC4042D-3AB4-44B2-8999-399EA619893D}" srcOrd="2" destOrd="0" presId="urn:microsoft.com/office/officeart/2018/2/layout/IconVerticalSolidList"/>
    <dgm:cxn modelId="{CDB034F7-92AB-4747-A8EE-96CCB36E37B9}" type="presParOf" srcId="{ED540AA9-86C2-4783-AF59-8C6EDD70A8F0}" destId="{C2FAB0EB-FF11-4223-945E-255A68C7362C}" srcOrd="3" destOrd="0" presId="urn:microsoft.com/office/officeart/2018/2/layout/IconVerticalSolidList"/>
    <dgm:cxn modelId="{FC1C1F04-0B23-4003-B0C8-D295FD4C79E9}" type="presParOf" srcId="{A49416F2-CD7F-437A-81E1-B3940351871E}" destId="{A51A51DC-6FCE-4589-989A-E36E4CC0BD88}" srcOrd="1" destOrd="0" presId="urn:microsoft.com/office/officeart/2018/2/layout/IconVerticalSolidList"/>
    <dgm:cxn modelId="{C82354DA-C53E-4659-99EB-D6CA5010507C}" type="presParOf" srcId="{A49416F2-CD7F-437A-81E1-B3940351871E}" destId="{1F871C16-015E-4DC5-8F2C-68289EBDB062}" srcOrd="2" destOrd="0" presId="urn:microsoft.com/office/officeart/2018/2/layout/IconVerticalSolidList"/>
    <dgm:cxn modelId="{15D49275-FBCB-4217-A3DA-D399E4C369B7}" type="presParOf" srcId="{1F871C16-015E-4DC5-8F2C-68289EBDB062}" destId="{8D99F6F4-01C9-44CC-9DBC-4F0112784519}" srcOrd="0" destOrd="0" presId="urn:microsoft.com/office/officeart/2018/2/layout/IconVerticalSolidList"/>
    <dgm:cxn modelId="{87348C2D-AD05-4565-92A6-E465AC0AB52E}" type="presParOf" srcId="{1F871C16-015E-4DC5-8F2C-68289EBDB062}" destId="{156F8082-F754-4851-A7B5-0D5938E1861D}" srcOrd="1" destOrd="0" presId="urn:microsoft.com/office/officeart/2018/2/layout/IconVerticalSolidList"/>
    <dgm:cxn modelId="{1CF97BEE-31C8-453E-B201-0D31C47ECC1D}" type="presParOf" srcId="{1F871C16-015E-4DC5-8F2C-68289EBDB062}" destId="{65A79307-54A6-4CC4-8DE5-E5BE9AAC9AB8}" srcOrd="2" destOrd="0" presId="urn:microsoft.com/office/officeart/2018/2/layout/IconVerticalSolidList"/>
    <dgm:cxn modelId="{D99960E7-378E-4FF0-95BD-FF5E2BC1D359}" type="presParOf" srcId="{1F871C16-015E-4DC5-8F2C-68289EBDB062}" destId="{6EC4958E-F3E8-4CBA-83D6-2184B94CF3FA}" srcOrd="3" destOrd="0" presId="urn:microsoft.com/office/officeart/2018/2/layout/IconVerticalSolidList"/>
    <dgm:cxn modelId="{2C958094-3A55-4723-B3FB-E86F0CF4866E}" type="presParOf" srcId="{A49416F2-CD7F-437A-81E1-B3940351871E}" destId="{E1A62268-DF8A-4739-B6EC-8F782F630DF6}" srcOrd="3" destOrd="0" presId="urn:microsoft.com/office/officeart/2018/2/layout/IconVerticalSolidList"/>
    <dgm:cxn modelId="{D4D65CD4-A535-489F-8311-26F2F5FB585F}" type="presParOf" srcId="{A49416F2-CD7F-437A-81E1-B3940351871E}" destId="{F7D025F0-099A-4C62-8BB3-B1BDBBC71EDD}" srcOrd="4" destOrd="0" presId="urn:microsoft.com/office/officeart/2018/2/layout/IconVerticalSolidList"/>
    <dgm:cxn modelId="{CA3B8694-668D-4750-A49E-0EC742209FC0}" type="presParOf" srcId="{F7D025F0-099A-4C62-8BB3-B1BDBBC71EDD}" destId="{699DD0F9-901B-47F0-AC1B-77C8E8DFD33B}" srcOrd="0" destOrd="0" presId="urn:microsoft.com/office/officeart/2018/2/layout/IconVerticalSolidList"/>
    <dgm:cxn modelId="{3F9728F3-AAF2-4BD6-BB7B-A55D3431CD99}" type="presParOf" srcId="{F7D025F0-099A-4C62-8BB3-B1BDBBC71EDD}" destId="{EB64E84C-B49A-4984-A00E-4B37455787BE}" srcOrd="1" destOrd="0" presId="urn:microsoft.com/office/officeart/2018/2/layout/IconVerticalSolidList"/>
    <dgm:cxn modelId="{D41D7B35-D3DB-41DC-A297-8C8CDEDBB8F5}" type="presParOf" srcId="{F7D025F0-099A-4C62-8BB3-B1BDBBC71EDD}" destId="{F4EA3A2B-45BA-44D9-83EF-7F2CB042F54C}" srcOrd="2" destOrd="0" presId="urn:microsoft.com/office/officeart/2018/2/layout/IconVerticalSolidList"/>
    <dgm:cxn modelId="{9A368C96-61B6-4E05-A48D-20203FEFB5EE}" type="presParOf" srcId="{F7D025F0-099A-4C62-8BB3-B1BDBBC71EDD}" destId="{79E5B327-B56C-4B77-97FD-2AABDFA9367A}" srcOrd="3" destOrd="0" presId="urn:microsoft.com/office/officeart/2018/2/layout/IconVerticalSolidList"/>
    <dgm:cxn modelId="{9ECF9529-9CF2-412A-A18C-BFE30BA95C3A}" type="presParOf" srcId="{A49416F2-CD7F-437A-81E1-B3940351871E}" destId="{56EDD273-0804-43BF-B539-71B181F90149}" srcOrd="5" destOrd="0" presId="urn:microsoft.com/office/officeart/2018/2/layout/IconVerticalSolidList"/>
    <dgm:cxn modelId="{EE7776AB-DC29-4564-AC8F-08A08B3EAE28}" type="presParOf" srcId="{A49416F2-CD7F-437A-81E1-B3940351871E}" destId="{D0E802ED-0F22-425F-8B9B-DEF31E19ACD5}" srcOrd="6" destOrd="0" presId="urn:microsoft.com/office/officeart/2018/2/layout/IconVerticalSolidList"/>
    <dgm:cxn modelId="{051A07FB-A856-4D65-8B61-75493C5D1391}" type="presParOf" srcId="{D0E802ED-0F22-425F-8B9B-DEF31E19ACD5}" destId="{1920FD74-1A88-4F19-BC61-A2E87E06D7C5}" srcOrd="0" destOrd="0" presId="urn:microsoft.com/office/officeart/2018/2/layout/IconVerticalSolidList"/>
    <dgm:cxn modelId="{1936BFB6-80D8-477A-84CD-9B8499C4BC89}" type="presParOf" srcId="{D0E802ED-0F22-425F-8B9B-DEF31E19ACD5}" destId="{66BC2AC7-F0AC-4FCE-AFDE-FF1AA6659730}" srcOrd="1" destOrd="0" presId="urn:microsoft.com/office/officeart/2018/2/layout/IconVerticalSolidList"/>
    <dgm:cxn modelId="{8CA794CD-687A-413E-93A9-977ECD7245CE}" type="presParOf" srcId="{D0E802ED-0F22-425F-8B9B-DEF31E19ACD5}" destId="{CD6E2670-3859-4991-A68B-9AB057CA39BC}" srcOrd="2" destOrd="0" presId="urn:microsoft.com/office/officeart/2018/2/layout/IconVerticalSolidList"/>
    <dgm:cxn modelId="{3707A843-A2D2-49AF-875C-B50255670F13}" type="presParOf" srcId="{D0E802ED-0F22-425F-8B9B-DEF31E19ACD5}" destId="{3DAB156A-9C5B-49D8-B8C9-7C6F04033398}" srcOrd="3" destOrd="0" presId="urn:microsoft.com/office/officeart/2018/2/layout/IconVerticalSolidList"/>
    <dgm:cxn modelId="{8A1561B8-CE7E-49E5-A975-2DDE9672322B}" type="presParOf" srcId="{A49416F2-CD7F-437A-81E1-B3940351871E}" destId="{ABFE7915-6056-4184-A7E7-19E9442CD6E6}" srcOrd="7" destOrd="0" presId="urn:microsoft.com/office/officeart/2018/2/layout/IconVerticalSolidList"/>
    <dgm:cxn modelId="{17706ECC-D3F3-4630-ABA3-70F1A6F152A8}" type="presParOf" srcId="{A49416F2-CD7F-437A-81E1-B3940351871E}" destId="{4B196AF6-6E5F-46BD-B608-F4ABD99C614B}" srcOrd="8" destOrd="0" presId="urn:microsoft.com/office/officeart/2018/2/layout/IconVerticalSolidList"/>
    <dgm:cxn modelId="{9EE0ABCE-C13A-488B-9C5F-0D33FE433BBC}" type="presParOf" srcId="{4B196AF6-6E5F-46BD-B608-F4ABD99C614B}" destId="{593F1ED1-3ED2-42F5-9472-17EF91F147AD}" srcOrd="0" destOrd="0" presId="urn:microsoft.com/office/officeart/2018/2/layout/IconVerticalSolidList"/>
    <dgm:cxn modelId="{B6F57A36-2755-40AE-9E7F-4633D3FA7AA3}" type="presParOf" srcId="{4B196AF6-6E5F-46BD-B608-F4ABD99C614B}" destId="{8460F6CE-FE76-482E-A2D1-D4202745FBC4}" srcOrd="1" destOrd="0" presId="urn:microsoft.com/office/officeart/2018/2/layout/IconVerticalSolidList"/>
    <dgm:cxn modelId="{56C70B05-9365-4A13-AA17-591BEEFF8417}" type="presParOf" srcId="{4B196AF6-6E5F-46BD-B608-F4ABD99C614B}" destId="{0D8F421B-27A8-4020-B8D7-96D59A4B304A}" srcOrd="2" destOrd="0" presId="urn:microsoft.com/office/officeart/2018/2/layout/IconVerticalSolidList"/>
    <dgm:cxn modelId="{189AC18D-BAC7-407B-9460-15E53B1D065D}" type="presParOf" srcId="{4B196AF6-6E5F-46BD-B608-F4ABD99C614B}" destId="{4D0F301A-0E35-49C6-9DA6-CF24C52F9F1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7155A-CD78-4AC1-84EF-4F8487F2FDA2}">
      <dsp:nvSpPr>
        <dsp:cNvPr id="0" name=""/>
        <dsp:cNvSpPr/>
      </dsp:nvSpPr>
      <dsp:spPr>
        <a:xfrm>
          <a:off x="0" y="4597"/>
          <a:ext cx="6513603" cy="97937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BAC6E70-47A0-475F-9772-232199C1FAA5}">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2FAB0EB-FF11-4223-945E-255A68C7362C}">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1066800">
            <a:lnSpc>
              <a:spcPct val="90000"/>
            </a:lnSpc>
            <a:spcBef>
              <a:spcPct val="0"/>
            </a:spcBef>
            <a:spcAft>
              <a:spcPct val="35000"/>
            </a:spcAft>
            <a:buNone/>
          </a:pPr>
          <a:r>
            <a:rPr lang="en-US" sz="2400" b="1" kern="1200" dirty="0"/>
            <a:t>Babysit the children living in the Shelter</a:t>
          </a:r>
        </a:p>
      </dsp:txBody>
      <dsp:txXfrm>
        <a:off x="1131174" y="4597"/>
        <a:ext cx="5382429" cy="979371"/>
      </dsp:txXfrm>
    </dsp:sp>
    <dsp:sp modelId="{8D99F6F4-01C9-44CC-9DBC-4F0112784519}">
      <dsp:nvSpPr>
        <dsp:cNvPr id="0" name=""/>
        <dsp:cNvSpPr/>
      </dsp:nvSpPr>
      <dsp:spPr>
        <a:xfrm>
          <a:off x="0" y="1228812"/>
          <a:ext cx="6513603" cy="97937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56F8082-F754-4851-A7B5-0D5938E1861D}">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EC4958E-F3E8-4CBA-83D6-2184B94CF3FA}">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1066800">
            <a:lnSpc>
              <a:spcPct val="90000"/>
            </a:lnSpc>
            <a:spcBef>
              <a:spcPct val="0"/>
            </a:spcBef>
            <a:spcAft>
              <a:spcPct val="35000"/>
            </a:spcAft>
            <a:buNone/>
          </a:pPr>
          <a:r>
            <a:rPr lang="en-US" sz="2400" b="1" kern="1200" dirty="0"/>
            <a:t>Serve as a Camp Counselor at the Peace Works Summer Camp</a:t>
          </a:r>
        </a:p>
      </dsp:txBody>
      <dsp:txXfrm>
        <a:off x="1131174" y="1228812"/>
        <a:ext cx="5382429" cy="979371"/>
      </dsp:txXfrm>
    </dsp:sp>
    <dsp:sp modelId="{699DD0F9-901B-47F0-AC1B-77C8E8DFD33B}">
      <dsp:nvSpPr>
        <dsp:cNvPr id="0" name=""/>
        <dsp:cNvSpPr/>
      </dsp:nvSpPr>
      <dsp:spPr>
        <a:xfrm>
          <a:off x="0" y="2453027"/>
          <a:ext cx="6513603" cy="97937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B64E84C-B49A-4984-A00E-4B37455787BE}">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9E5B327-B56C-4B77-97FD-2AABDFA9367A}">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1066800">
            <a:lnSpc>
              <a:spcPct val="90000"/>
            </a:lnSpc>
            <a:spcBef>
              <a:spcPct val="0"/>
            </a:spcBef>
            <a:spcAft>
              <a:spcPct val="35000"/>
            </a:spcAft>
            <a:buNone/>
          </a:pPr>
          <a:r>
            <a:rPr lang="en-US" sz="2400" b="1" kern="1200" dirty="0"/>
            <a:t>Help with fundraising and special events</a:t>
          </a:r>
        </a:p>
      </dsp:txBody>
      <dsp:txXfrm>
        <a:off x="1131174" y="2453027"/>
        <a:ext cx="5382429" cy="979371"/>
      </dsp:txXfrm>
    </dsp:sp>
    <dsp:sp modelId="{1920FD74-1A88-4F19-BC61-A2E87E06D7C5}">
      <dsp:nvSpPr>
        <dsp:cNvPr id="0" name=""/>
        <dsp:cNvSpPr/>
      </dsp:nvSpPr>
      <dsp:spPr>
        <a:xfrm>
          <a:off x="0" y="3677241"/>
          <a:ext cx="6513603" cy="97937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6BC2AC7-F0AC-4FCE-AFDE-FF1AA6659730}">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DAB156A-9C5B-49D8-B8C9-7C6F04033398}">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en-US" sz="1800" b="1" kern="1200" dirty="0"/>
            <a:t>Full Swing Thrift Store:</a:t>
          </a:r>
          <a:r>
            <a:rPr lang="en-US" sz="1800" kern="1200" dirty="0"/>
            <a:t>  assist with sorting donations, creating store displays, and  providing customer service</a:t>
          </a:r>
        </a:p>
      </dsp:txBody>
      <dsp:txXfrm>
        <a:off x="1131174" y="3677241"/>
        <a:ext cx="5382429" cy="979371"/>
      </dsp:txXfrm>
    </dsp:sp>
    <dsp:sp modelId="{593F1ED1-3ED2-42F5-9472-17EF91F147AD}">
      <dsp:nvSpPr>
        <dsp:cNvPr id="0" name=""/>
        <dsp:cNvSpPr/>
      </dsp:nvSpPr>
      <dsp:spPr>
        <a:xfrm>
          <a:off x="0" y="4901456"/>
          <a:ext cx="6513603" cy="97937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60F6CE-FE76-482E-A2D1-D4202745FBC4}">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0F301A-0E35-49C6-9DA6-CF24C52F9F12}">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1066800">
            <a:lnSpc>
              <a:spcPct val="90000"/>
            </a:lnSpc>
            <a:spcBef>
              <a:spcPct val="0"/>
            </a:spcBef>
            <a:spcAft>
              <a:spcPct val="35000"/>
            </a:spcAft>
            <a:buNone/>
          </a:pPr>
          <a:r>
            <a:rPr lang="en-US" sz="2400" b="1" kern="1200" dirty="0"/>
            <a:t>Organize a Donation Drive</a:t>
          </a:r>
        </a:p>
      </dsp:txBody>
      <dsp:txXfrm>
        <a:off x="1131174" y="4901456"/>
        <a:ext cx="5382429" cy="97937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9347" units="cm"/>
          <inkml:channel name="Y" type="integer" max="16508" units="cm"/>
          <inkml:channel name="F" type="integer" max="2047" units="dev"/>
          <inkml:channel name="T" type="integer" max="2.14748E9" units="dev"/>
        </inkml:traceFormat>
        <inkml:channelProperties>
          <inkml:channelProperty channel="X" name="resolution" value="1000.23859" units="1/cm"/>
          <inkml:channelProperty channel="Y" name="resolution" value="1000.48486" units="1/cm"/>
          <inkml:channelProperty channel="F" name="resolution" value="0" units="1/dev"/>
          <inkml:channelProperty channel="T" name="resolution" value="1" units="1/dev"/>
        </inkml:channelProperties>
      </inkml:inkSource>
      <inkml:timestamp xml:id="ts0" timeString="2018-11-07T18:18:17.218"/>
    </inkml:context>
    <inkml:brush xml:id="br0">
      <inkml:brushProperty name="width" value="0.05292" units="cm"/>
      <inkml:brushProperty name="height" value="0.05292" units="cm"/>
      <inkml:brushProperty name="color" value="#FF0000"/>
    </inkml:brush>
  </inkml:definitions>
  <iact:action type="add" startTime="22374">
    <iact:property name="dataType"/>
    <iact:actionData xml:id="d0">
      <inkml:trace xmlns:inkml="http://www.w3.org/2003/InkML" xml:id="stk0" contextRef="#ctx0" brushRef="#br0">16080 13703 139 0,'-12'-7'82'3,"2"2"-4"6,4 4-28-4,-3-3-19 6,3 4-12-6,-1-1 2 5,2 6-4-5,-2-9 6 5,4 1-2-5,-4 1 4 5,6 6-2-4,-2-6 0 3,1 0-6-4,2 2-1 5,0-5-5-5,0 4-1 5,0-1-4-6,2 0 0 7,-2 4-3-7,0 1-1 6,3-3 0-5,2 0 0 5,1 7 0-5,3-5 2 5,2-1 1-5,1 4 1 6,0-5-1-6,1 2 0 4,5 0-1-3,0-4 0 3,1 2-1-3,2 10 2 4,-6-12 4 7,-2 2-6-14,14-5 0 6,0 5-3-4,4 0 1 5,-8-3 0 7,1 1-1-14,17 2 2 8,1 0 0-7,7 4 1 6,-2-3-1-5,-12-1 0 4,-2-1-1-4,7 4 1 5,-5 2-1-5,9 0 2 5,-2 0-1-5,4-2 2 5,-3-5-1-5,6 1-1 5,-6-6 0-5,10 4 0 5,-27 3 0 8,6 0-2-16,34 2 1 8,-4-2-1-6,2 0 0 6,0 3 0-5,-15-3 1 6,-2-5 0-7,6 7 0 7,-5-6 0-7,5-2 0 6,-8 2-1-5,6 4 0 6,-11-10 1-7,5 9-1 6,-3-6 1-5,2 7-1 6,-7-3 1-8,8 3-1 8,-5-5 0-6,3 5 0 5,-4-4 0-6,15 4 0 7,-8-1 0-6,11-1 0 4,-4-5 0-4,1 2 1 5,-2-3-1-4,4-3 0 3,-6 4 0-3,5-1 0 3,0 1-1-4,1 2 1 5,-5 0 0-6,9 0-1 6,-8 2 1-5,12-1 0 5,-4 3 0-5,8-8 1 5,-8 9-1-5,10-8 1 6,-11 5-2-7,14-4 1 6,-11 4-1-5,11-7 1 5,-8 7-1-5,9-6 2 5,-7 4 0-5,6 2 0 4,-12 0 0-4,5 1-1 5,-7-3 0-5,5 3 0 6,-2 1 0-7,11 1-1 7,-12-5 1-7,12 5-1 7,-3-4 2-7,0 1-1 7,-11 1 1-7,8-3 0 7,-14 2 0-7,5-2-1 6,-7 2 0-5,12-1 0 5,-6 3-1-5,6-4 1 5,-12 3 0-4,4 2 0 3,-10-1 0-4,10-1 1 5,-9 2-1-5,6-3 1 5,-9-1-1-5,10 4 0 5,-12 0 0-6,13-3 0 6,-5 1 0-5,9-3 0 6,-11 2-1-7,8-2 0 6,-9 3 1-5,2-1 0 5,-8 1 1-5,5 1 0 5,-10-4 0-4,5 3 0 3,-2-1 0-4,-2-1-1 5,-7 1 0-6,4 3 1 7,-7-3-1-7,2 3 1 6,1 0-1-5,2-7 0 5,1 5-1-5,3 2 1 6,-7-1 0-7,5 1-1 7,-5 0 1-7,0 1-1 7,-3-1 1-6,0 0 0 5,-3 2 0-4,1 0 1 2,-1-2-1-2,1 0 1 4,-2 3-1-5,8-3 1 5,-6 0-1-5,5-5 1 5,0 5-1-5,1-3 0 5,-8 3 1-5,7 0-1 6,-6 0 1-7,-1 1-1 7,3 3 0-6,2-1 0 5,-3-1 0-6,12-2 0 6,2 1 1-5,-1 4 1 4,1 0-1-3,9-1 1 3,-9 2 0-2,8-2 1 2,-4-3-2-5,4 4 2 8,-5-3 0-9,13 0 1 8,-10 1-1-6,9-3-1 4,-14 3 0-5,11-1 0 7,-7-4-2-6,11 2 1 5,-6 0-1-5,14 0-1 4,-6-3 0-3,9 1 0 3,-7 1 1-3,9-1 0 4,-3-3 1-4,4 3 0 3,-7 2-1-4,6-1 1 4,-3 1-2-4,2 0 1 6,-4-4 0-7,9 4-1 6,-7-1 1-5,-2-4 0 5,-4 1 0-5,-1 3 0 5,-8-6 1-5,4 4-1 6,-6 1 1-6,2-3-1 4,-8 2 0-4,10 1 0 5,-2-3-1-5,-5 2 1 4,0 1-1-4,1 1 1 5,-11-3 0-5,-5 3 0 5,-3-1 0-4,-7 2 0 3,-5 0 0-4,1-2 1 5,-3 1-1-4,-1-4 1 4,-1 3 0-6,-3-1-1 7,1 3 0-5,-2 0-1 2,0 0 0-3,-2 0 1 4,0-2 0-4,-3 2-1 5,4 0 1-4,-4-3 0 3,0 3-1-4,0 0 0 5,0 0 1-5,-4 0 1 5,4 3 0-4,4-6 0 3,-4 3-1-2,0 3 1 1,0-6-1-3,0 3-3 5,0 0-3-4,-4 0-11 2,3 0-10-3,-9 0-12 5,-7 0-113-5,-11-4 28 6</inkml:trace>
    </iact:actionData>
  </iact:action>
  <iact:action type="add" startTime="31115">
    <iact:property name="dataType"/>
    <iact:actionData xml:id="d1">
      <inkml:trace xmlns:inkml="http://www.w3.org/2003/InkML" xml:id="stk1" contextRef="#ctx0" brushRef="#br0">1760 13424 306 0,'-17'18'75'10,"7"-6"26"-5,4 9-87 5,7-1-8-5,4 4-1 5,0-1 1-6,7 2 4 6,0-4 3-4,4 6 4 4,-1-9 2-5,5 9 0 5,0-4-4-5,8 5 2 5,0-5-4-5,16 11-1 5,0-3-4-5,18 12-1 6,3 0-3-7,9 6-2 5,1-1 0-4,13 6-2 5,-10-5 1-5,10 9-1 5,-4-5 0-5,9 8 3 5,-15-8 4-5,5 12 3 5,-6-5 1-5,2 8 1 5,-11-5-3-5,7 15-3 5,-7-8-3-5,0 9-2 5,-10-7-1-5,10 4 1 5,-14-11 1-5,7 6 0 5,-30-28 2 7,3 0-3-14,35 52 1 7,-6-17 0-6,2 11 3 7,-10-12-1-6,-12-22 1 5,-11-14 0-6,-6 5 1 6,-8-12-2-4,2 4 2 3,-8-15 1-4,0 0 0 5,-6-4-2-5,1-6-1 5,-1-8-2-5,-4 6-1 5,3-1 0-5,0-3 0 5,2 1 0-5,-2-4 1 5,3-4-1-5,-1-4 0 6,-1-2-1-7,1 4 0 5,-2 2 0-4,-2-7 0 5,4 11 0-5,-9-9 1 5,2 0-1-4,-5-10-1 3,0 10 0-4,-3-15 1 5,5 0-1-5,-2-5 1 5,1-1 0-5,-2-11 0 5,-1 9 0-6,-6 0 0 6,-4 1-1-5,-6 2 0 5,1 7 0-5,-6 1-1 5,5 2-1-5,-9 0-2 5,4 2-1-5,2 3 0 5,-3-1 0-5,3 1 1 6,3 0 3-6,1 1 2 5,2 1 0-6,-3 0 0 6,-2-2-1-5,-3 0 0 5,-5 0 1-5,-7-2-2 5,-2 2 1-6,-6 2 1 7,0-2 0-7,-8 2 0 7,9 3 2-7,1-3 2 6,9-2 1-5,2 0-1 6,10-2 0-6,0-3-2 4,4 3-3-4,3 3 0 5,1-3 0-5,-1 5 1 5,3 4 1-5,0-5 1 5,-3 3-1-6,-1-4 1 6,9 4 4 33,5 4 6-41,0-1-2 1,-14-8-8 0,4 5-3 6,6 5-1-4,8 0 1 5,11 3-1-4,8 11 0 3,3 2 0-4,14 6 1 5,7 11 0-5,16 14-1 5,10 2 0-5,23 11 0 5,1 1 0-5,14 4 0 5,-10-10 1-4,10-2 0 4,-19-16 0-6,-1-8 0 8,-15-9 1-8,-6-6 0 7,-22-9 1-7,-13-10 5 6,-17-2 3-5,-11-13 8 7,-14-1 1-9,-6-8 2 5,-2 3-4-3,-6-14-3 6,4 5-7-6,0-13-1 5,1 3-3-6,-1-15 1 6,11-1 0-5,-4-10-1 5,5 4-1-5,0-6 0 5,3 12-1-5,2-9 0 6,-1 10 0-7,2-3 0 6,3 12-1-4,-4 6 0 3,-4 12-3-4,-4 3-12 6,1 12-11-7,-8 1-28 5,2 2-20-4,-2 12-105 5,-8 1 13-5</inkml:trace>
    </iact:actionData>
  </iact:action>
  <iact:action type="add" startTime="38022">
    <iact:property name="dataType"/>
    <iact:actionData xml:id="d2">
      <inkml:trace xmlns:inkml="http://www.w3.org/2003/InkML" xml:id="stk2" contextRef="#ctx0" brushRef="#br0">31132 13459 233 0,'21'-15'83'10,"-1"-5"12"-7,10-2-55 8,-2 8-20-6,0-6 3 5,-1 5-2-5,-2 0 5 4,-5 3-1-4,-5 2 4 5,-4 4-2-5,-4 2 0 5,-5 3-6-5,-1 1-1 5,-4 3-6-5,0 4-4 6,-7 2-5-7,-5 15-3 6,-7 7-2-5,-6 22-1 6,-5 5 1-5,-10 25-1 3,-1 4 1-5,-12 26 0 6,1-9 1-6,-6 27 0 7,3-6 0-6,-12 19 0 5,9-8-2-6,-14 20 0 7,5-18-1-7,2 11 0 7,12-21 1-6,-6 1-1 5,23-27-2-5,-5 4-2 5,8-20-2-6,-1 4-1 6,12-14 1-5,-6-1 2 5,9-17 4-5,-4-8 0 5,9-19 3-4,-11 1-1 3,8-14 1-4,-3-6-1 5,1-4 1-5,4-1-1 5,6-9 0-5,-4-3 0 5,4-3 1-5,-4-16-1 4,-3-12 1-4,-2-14 0 5,4-11 0-5,1-16 0 5,2 3 0-5,3-13 1 6,4 9-1-7,4 2 1 7,-1 11-1-6,3 11 0 4,-3 17 0-4,-1 6 0 5,-3 9 0-4,0 7-1 3,1 7-1-5,-3 13-2 6,2 6 0-5,-5 16-1 6,1 16 1-7,-8 28 1 6,4 4 1-5,-1 23 1 5,7-2 0-5,2 12 1 5,3-20 0-5,1 8 1 6,1-18 0-7,1 5-1 6,2-18 0-5,4 1 0 5,-3-14-1-5,6-2 1 5,1-16-1-6,11-7 0 7,7-10 2-7,26-14 3 7,12-10 2-6,28-19 5 5,15-14-1-6,36-23-1 7,0-7-3-6,25-13-4 5,-11 13-5-5,3-16-13 5,-34 16-8-6,-18 4-21 6,-45 11-14-5,-25 2-88 5,-38 23 17-4</inkml:trace>
    </iact:actionData>
  </iact:action>
</iact:action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25F1B-8188-4328-893B-F8644962C7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B6F483-3C78-458F-85A2-8877FCA7CF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0A358D-9F6E-41C0-B2F1-D3E6F2E57A71}"/>
              </a:ext>
            </a:extLst>
          </p:cNvPr>
          <p:cNvSpPr>
            <a:spLocks noGrp="1"/>
          </p:cNvSpPr>
          <p:nvPr>
            <p:ph type="dt" sz="half" idx="10"/>
          </p:nvPr>
        </p:nvSpPr>
        <p:spPr/>
        <p:txBody>
          <a:bodyPr/>
          <a:lstStyle/>
          <a:p>
            <a:fld id="{92082CE6-7744-4EE8-893C-1084A4763D0A}" type="datetimeFigureOut">
              <a:rPr lang="en-US" smtClean="0"/>
              <a:t>1/15/2020</a:t>
            </a:fld>
            <a:endParaRPr lang="en-US"/>
          </a:p>
        </p:txBody>
      </p:sp>
      <p:sp>
        <p:nvSpPr>
          <p:cNvPr id="5" name="Footer Placeholder 4">
            <a:extLst>
              <a:ext uri="{FF2B5EF4-FFF2-40B4-BE49-F238E27FC236}">
                <a16:creationId xmlns:a16="http://schemas.microsoft.com/office/drawing/2014/main" id="{6257A997-0CB6-4797-A22B-8B37DCA96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EF1C3C-1108-427D-AC9F-2E02E7BE90DC}"/>
              </a:ext>
            </a:extLst>
          </p:cNvPr>
          <p:cNvSpPr>
            <a:spLocks noGrp="1"/>
          </p:cNvSpPr>
          <p:nvPr>
            <p:ph type="sldNum" sz="quarter" idx="12"/>
          </p:nvPr>
        </p:nvSpPr>
        <p:spPr/>
        <p:txBody>
          <a:bodyPr/>
          <a:lstStyle/>
          <a:p>
            <a:fld id="{C6BC9C3F-0009-4818-B7B8-0A701B67B1C3}" type="slidenum">
              <a:rPr lang="en-US" smtClean="0"/>
              <a:t>‹#›</a:t>
            </a:fld>
            <a:endParaRPr lang="en-US"/>
          </a:p>
        </p:txBody>
      </p:sp>
      <p:pic>
        <p:nvPicPr>
          <p:cNvPr id="7" name="Picture 6">
            <a:extLst>
              <a:ext uri="{FF2B5EF4-FFF2-40B4-BE49-F238E27FC236}">
                <a16:creationId xmlns:a16="http://schemas.microsoft.com/office/drawing/2014/main" id="{6DE53D84-43E4-40C8-B7B5-115EEDA154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2776" y="422488"/>
            <a:ext cx="1906014" cy="1480337"/>
          </a:xfrm>
          <a:prstGeom prst="rect">
            <a:avLst/>
          </a:prstGeom>
        </p:spPr>
      </p:pic>
      <p:pic>
        <p:nvPicPr>
          <p:cNvPr id="8" name="Picture 7">
            <a:extLst>
              <a:ext uri="{FF2B5EF4-FFF2-40B4-BE49-F238E27FC236}">
                <a16:creationId xmlns:a16="http://schemas.microsoft.com/office/drawing/2014/main" id="{B1D75244-ABBB-4E87-B361-FD7D7522C9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7750" y="0"/>
            <a:ext cx="2192635" cy="1190625"/>
          </a:xfrm>
          <a:prstGeom prst="rect">
            <a:avLst/>
          </a:prstGeom>
        </p:spPr>
      </p:pic>
      <p:pic>
        <p:nvPicPr>
          <p:cNvPr id="9" name="Picture 8">
            <a:extLst>
              <a:ext uri="{FF2B5EF4-FFF2-40B4-BE49-F238E27FC236}">
                <a16:creationId xmlns:a16="http://schemas.microsoft.com/office/drawing/2014/main" id="{EB0B0A0F-E5F5-4762-8847-DB81AFA34CD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68464" y="-139716"/>
            <a:ext cx="3189861" cy="2454291"/>
          </a:xfrm>
          <a:prstGeom prst="rect">
            <a:avLst/>
          </a:prstGeom>
        </p:spPr>
      </p:pic>
    </p:spTree>
    <p:extLst>
      <p:ext uri="{BB962C8B-B14F-4D97-AF65-F5344CB8AC3E}">
        <p14:creationId xmlns:p14="http://schemas.microsoft.com/office/powerpoint/2010/main" val="1421873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FC49C-62A0-41EE-96AD-A6AC4E3789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4E67C4-FC7E-4355-9DD2-8B24A976E4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5D414-852E-4AAD-9209-BF3ABC752DAC}"/>
              </a:ext>
            </a:extLst>
          </p:cNvPr>
          <p:cNvSpPr>
            <a:spLocks noGrp="1"/>
          </p:cNvSpPr>
          <p:nvPr>
            <p:ph type="dt" sz="half" idx="10"/>
          </p:nvPr>
        </p:nvSpPr>
        <p:spPr/>
        <p:txBody>
          <a:bodyPr/>
          <a:lstStyle/>
          <a:p>
            <a:fld id="{92082CE6-7744-4EE8-893C-1084A4763D0A}" type="datetimeFigureOut">
              <a:rPr lang="en-US" smtClean="0"/>
              <a:t>1/15/2020</a:t>
            </a:fld>
            <a:endParaRPr lang="en-US"/>
          </a:p>
        </p:txBody>
      </p:sp>
      <p:sp>
        <p:nvSpPr>
          <p:cNvPr id="5" name="Footer Placeholder 4">
            <a:extLst>
              <a:ext uri="{FF2B5EF4-FFF2-40B4-BE49-F238E27FC236}">
                <a16:creationId xmlns:a16="http://schemas.microsoft.com/office/drawing/2014/main" id="{B5960A91-0E54-437A-8019-BD8E3E3C8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E9839E-A3AE-4911-A7CA-AFC1F022016E}"/>
              </a:ext>
            </a:extLst>
          </p:cNvPr>
          <p:cNvSpPr>
            <a:spLocks noGrp="1"/>
          </p:cNvSpPr>
          <p:nvPr>
            <p:ph type="sldNum" sz="quarter" idx="12"/>
          </p:nvPr>
        </p:nvSpPr>
        <p:spPr/>
        <p:txBody>
          <a:bodyPr/>
          <a:lstStyle/>
          <a:p>
            <a:fld id="{C6BC9C3F-0009-4818-B7B8-0A701B67B1C3}" type="slidenum">
              <a:rPr lang="en-US" smtClean="0"/>
              <a:t>‹#›</a:t>
            </a:fld>
            <a:endParaRPr lang="en-US"/>
          </a:p>
        </p:txBody>
      </p:sp>
    </p:spTree>
    <p:extLst>
      <p:ext uri="{BB962C8B-B14F-4D97-AF65-F5344CB8AC3E}">
        <p14:creationId xmlns:p14="http://schemas.microsoft.com/office/powerpoint/2010/main" val="2739054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F34E5C-031D-4F77-8A52-FC38AAB201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8B718F-A2FC-48FD-B745-A546BB208FC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255E94-8BF8-4F15-B068-D37FDF8A6126}"/>
              </a:ext>
            </a:extLst>
          </p:cNvPr>
          <p:cNvSpPr>
            <a:spLocks noGrp="1"/>
          </p:cNvSpPr>
          <p:nvPr>
            <p:ph type="dt" sz="half" idx="10"/>
          </p:nvPr>
        </p:nvSpPr>
        <p:spPr/>
        <p:txBody>
          <a:bodyPr/>
          <a:lstStyle/>
          <a:p>
            <a:fld id="{92082CE6-7744-4EE8-893C-1084A4763D0A}" type="datetimeFigureOut">
              <a:rPr lang="en-US" smtClean="0"/>
              <a:t>1/15/2020</a:t>
            </a:fld>
            <a:endParaRPr lang="en-US"/>
          </a:p>
        </p:txBody>
      </p:sp>
      <p:sp>
        <p:nvSpPr>
          <p:cNvPr id="5" name="Footer Placeholder 4">
            <a:extLst>
              <a:ext uri="{FF2B5EF4-FFF2-40B4-BE49-F238E27FC236}">
                <a16:creationId xmlns:a16="http://schemas.microsoft.com/office/drawing/2014/main" id="{67BA76A7-E66F-4038-AC06-295F4DD2A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94C60F-9196-4BBA-A342-9ACBE2460850}"/>
              </a:ext>
            </a:extLst>
          </p:cNvPr>
          <p:cNvSpPr>
            <a:spLocks noGrp="1"/>
          </p:cNvSpPr>
          <p:nvPr>
            <p:ph type="sldNum" sz="quarter" idx="12"/>
          </p:nvPr>
        </p:nvSpPr>
        <p:spPr/>
        <p:txBody>
          <a:bodyPr/>
          <a:lstStyle/>
          <a:p>
            <a:fld id="{C6BC9C3F-0009-4818-B7B8-0A701B67B1C3}" type="slidenum">
              <a:rPr lang="en-US" smtClean="0"/>
              <a:t>‹#›</a:t>
            </a:fld>
            <a:endParaRPr lang="en-US"/>
          </a:p>
        </p:txBody>
      </p:sp>
    </p:spTree>
    <p:extLst>
      <p:ext uri="{BB962C8B-B14F-4D97-AF65-F5344CB8AC3E}">
        <p14:creationId xmlns:p14="http://schemas.microsoft.com/office/powerpoint/2010/main" val="1678263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5E2C-AC17-4BB7-88CF-441D31E54F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1C3064-5AC8-4CF7-9F49-68ABA2C62F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5499DE-FA24-4D1C-B29B-EEFC6CEB1070}"/>
              </a:ext>
            </a:extLst>
          </p:cNvPr>
          <p:cNvSpPr>
            <a:spLocks noGrp="1"/>
          </p:cNvSpPr>
          <p:nvPr>
            <p:ph type="dt" sz="half" idx="10"/>
          </p:nvPr>
        </p:nvSpPr>
        <p:spPr/>
        <p:txBody>
          <a:bodyPr/>
          <a:lstStyle/>
          <a:p>
            <a:fld id="{83BA44D4-7F96-4F25-8644-029F13E0B79F}" type="datetimeFigureOut">
              <a:rPr lang="en-US" smtClean="0"/>
              <a:t>1/15/2020</a:t>
            </a:fld>
            <a:endParaRPr lang="en-US"/>
          </a:p>
        </p:txBody>
      </p:sp>
      <p:sp>
        <p:nvSpPr>
          <p:cNvPr id="5" name="Footer Placeholder 4">
            <a:extLst>
              <a:ext uri="{FF2B5EF4-FFF2-40B4-BE49-F238E27FC236}">
                <a16:creationId xmlns:a16="http://schemas.microsoft.com/office/drawing/2014/main" id="{F84DABFD-C204-4D8A-9B7D-FEBE83D8B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F25EC-D253-4963-8D07-383B2BCB1B3B}"/>
              </a:ext>
            </a:extLst>
          </p:cNvPr>
          <p:cNvSpPr>
            <a:spLocks noGrp="1"/>
          </p:cNvSpPr>
          <p:nvPr>
            <p:ph type="sldNum" sz="quarter" idx="12"/>
          </p:nvPr>
        </p:nvSpPr>
        <p:spPr/>
        <p:txBody>
          <a:bodyPr/>
          <a:lstStyle/>
          <a:p>
            <a:fld id="{C670BC23-4C77-4B23-9C0D-79E05D84FC79}" type="slidenum">
              <a:rPr lang="en-US" smtClean="0"/>
              <a:t>‹#›</a:t>
            </a:fld>
            <a:endParaRPr lang="en-US"/>
          </a:p>
        </p:txBody>
      </p:sp>
    </p:spTree>
    <p:extLst>
      <p:ext uri="{BB962C8B-B14F-4D97-AF65-F5344CB8AC3E}">
        <p14:creationId xmlns:p14="http://schemas.microsoft.com/office/powerpoint/2010/main" val="2994484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1744-C4B3-4B28-8341-AFBEC7C665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227506-1937-4CBD-B43E-06FBA79766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7AF71D-8800-44D1-8B6C-4DFD67EAE579}"/>
              </a:ext>
            </a:extLst>
          </p:cNvPr>
          <p:cNvSpPr>
            <a:spLocks noGrp="1"/>
          </p:cNvSpPr>
          <p:nvPr>
            <p:ph type="dt" sz="half" idx="10"/>
          </p:nvPr>
        </p:nvSpPr>
        <p:spPr/>
        <p:txBody>
          <a:bodyPr/>
          <a:lstStyle/>
          <a:p>
            <a:fld id="{83BA44D4-7F96-4F25-8644-029F13E0B79F}" type="datetimeFigureOut">
              <a:rPr lang="en-US" smtClean="0"/>
              <a:t>1/15/2020</a:t>
            </a:fld>
            <a:endParaRPr lang="en-US"/>
          </a:p>
        </p:txBody>
      </p:sp>
      <p:sp>
        <p:nvSpPr>
          <p:cNvPr id="5" name="Footer Placeholder 4">
            <a:extLst>
              <a:ext uri="{FF2B5EF4-FFF2-40B4-BE49-F238E27FC236}">
                <a16:creationId xmlns:a16="http://schemas.microsoft.com/office/drawing/2014/main" id="{566F1504-2218-4015-8325-D906AF2B62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3EF792-1A07-429E-BD11-F1EAC170150E}"/>
              </a:ext>
            </a:extLst>
          </p:cNvPr>
          <p:cNvSpPr>
            <a:spLocks noGrp="1"/>
          </p:cNvSpPr>
          <p:nvPr>
            <p:ph type="sldNum" sz="quarter" idx="12"/>
          </p:nvPr>
        </p:nvSpPr>
        <p:spPr/>
        <p:txBody>
          <a:bodyPr/>
          <a:lstStyle/>
          <a:p>
            <a:fld id="{C670BC23-4C77-4B23-9C0D-79E05D84FC79}" type="slidenum">
              <a:rPr lang="en-US" smtClean="0"/>
              <a:t>‹#›</a:t>
            </a:fld>
            <a:endParaRPr lang="en-US"/>
          </a:p>
        </p:txBody>
      </p:sp>
    </p:spTree>
    <p:extLst>
      <p:ext uri="{BB962C8B-B14F-4D97-AF65-F5344CB8AC3E}">
        <p14:creationId xmlns:p14="http://schemas.microsoft.com/office/powerpoint/2010/main" val="2284999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202F-6FB9-45C8-A42A-7931944543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83AF95-966D-4D69-8D17-96F00EBC62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24B5313-8A27-4F52-AAB0-086EF8848FBF}"/>
              </a:ext>
            </a:extLst>
          </p:cNvPr>
          <p:cNvSpPr>
            <a:spLocks noGrp="1"/>
          </p:cNvSpPr>
          <p:nvPr>
            <p:ph type="dt" sz="half" idx="10"/>
          </p:nvPr>
        </p:nvSpPr>
        <p:spPr/>
        <p:txBody>
          <a:bodyPr/>
          <a:lstStyle/>
          <a:p>
            <a:fld id="{83BA44D4-7F96-4F25-8644-029F13E0B79F}" type="datetimeFigureOut">
              <a:rPr lang="en-US" smtClean="0"/>
              <a:t>1/15/2020</a:t>
            </a:fld>
            <a:endParaRPr lang="en-US"/>
          </a:p>
        </p:txBody>
      </p:sp>
      <p:sp>
        <p:nvSpPr>
          <p:cNvPr id="5" name="Footer Placeholder 4">
            <a:extLst>
              <a:ext uri="{FF2B5EF4-FFF2-40B4-BE49-F238E27FC236}">
                <a16:creationId xmlns:a16="http://schemas.microsoft.com/office/drawing/2014/main" id="{F5EDBA99-B2DD-4D19-9C4E-D47BBCD3F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217529-A30B-42DC-858E-CBBB8C78A56A}"/>
              </a:ext>
            </a:extLst>
          </p:cNvPr>
          <p:cNvSpPr>
            <a:spLocks noGrp="1"/>
          </p:cNvSpPr>
          <p:nvPr>
            <p:ph type="sldNum" sz="quarter" idx="12"/>
          </p:nvPr>
        </p:nvSpPr>
        <p:spPr/>
        <p:txBody>
          <a:bodyPr/>
          <a:lstStyle/>
          <a:p>
            <a:fld id="{C670BC23-4C77-4B23-9C0D-79E05D84FC79}" type="slidenum">
              <a:rPr lang="en-US" smtClean="0"/>
              <a:t>‹#›</a:t>
            </a:fld>
            <a:endParaRPr lang="en-US"/>
          </a:p>
        </p:txBody>
      </p:sp>
    </p:spTree>
    <p:extLst>
      <p:ext uri="{BB962C8B-B14F-4D97-AF65-F5344CB8AC3E}">
        <p14:creationId xmlns:p14="http://schemas.microsoft.com/office/powerpoint/2010/main" val="3181027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AB47-8114-4159-9E66-A69F84B8F5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93E68C-B2E2-4506-A12E-51708CBDA2A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9320C4-7109-4E6E-984B-04052079346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AF36CE-2358-4CCF-B204-18BFA4F7C3FB}"/>
              </a:ext>
            </a:extLst>
          </p:cNvPr>
          <p:cNvSpPr>
            <a:spLocks noGrp="1"/>
          </p:cNvSpPr>
          <p:nvPr>
            <p:ph type="dt" sz="half" idx="10"/>
          </p:nvPr>
        </p:nvSpPr>
        <p:spPr/>
        <p:txBody>
          <a:bodyPr/>
          <a:lstStyle/>
          <a:p>
            <a:fld id="{83BA44D4-7F96-4F25-8644-029F13E0B79F}" type="datetimeFigureOut">
              <a:rPr lang="en-US" smtClean="0"/>
              <a:t>1/15/2020</a:t>
            </a:fld>
            <a:endParaRPr lang="en-US"/>
          </a:p>
        </p:txBody>
      </p:sp>
      <p:sp>
        <p:nvSpPr>
          <p:cNvPr id="6" name="Footer Placeholder 5">
            <a:extLst>
              <a:ext uri="{FF2B5EF4-FFF2-40B4-BE49-F238E27FC236}">
                <a16:creationId xmlns:a16="http://schemas.microsoft.com/office/drawing/2014/main" id="{4EF9D353-7DB1-42A0-901B-F3B40C0850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0AEC7D-9783-42B7-8483-2646CA58AF3F}"/>
              </a:ext>
            </a:extLst>
          </p:cNvPr>
          <p:cNvSpPr>
            <a:spLocks noGrp="1"/>
          </p:cNvSpPr>
          <p:nvPr>
            <p:ph type="sldNum" sz="quarter" idx="12"/>
          </p:nvPr>
        </p:nvSpPr>
        <p:spPr/>
        <p:txBody>
          <a:bodyPr/>
          <a:lstStyle/>
          <a:p>
            <a:fld id="{C670BC23-4C77-4B23-9C0D-79E05D84FC79}" type="slidenum">
              <a:rPr lang="en-US" smtClean="0"/>
              <a:t>‹#›</a:t>
            </a:fld>
            <a:endParaRPr lang="en-US"/>
          </a:p>
        </p:txBody>
      </p:sp>
    </p:spTree>
    <p:extLst>
      <p:ext uri="{BB962C8B-B14F-4D97-AF65-F5344CB8AC3E}">
        <p14:creationId xmlns:p14="http://schemas.microsoft.com/office/powerpoint/2010/main" val="2431912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6B4D2-DD56-4405-92D0-BF5E4821D0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EF25DA-0162-4EC6-809F-3C9C4FD445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E097E0-BC83-4079-978D-057B3080EBB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2A8BBD-01ED-4287-B622-F89B483CC4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6D95E3B-232F-4529-A7AB-146AF113A0B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36F9DD-9FEE-4ABE-B7B9-06429F33E863}"/>
              </a:ext>
            </a:extLst>
          </p:cNvPr>
          <p:cNvSpPr>
            <a:spLocks noGrp="1"/>
          </p:cNvSpPr>
          <p:nvPr>
            <p:ph type="dt" sz="half" idx="10"/>
          </p:nvPr>
        </p:nvSpPr>
        <p:spPr/>
        <p:txBody>
          <a:bodyPr/>
          <a:lstStyle/>
          <a:p>
            <a:fld id="{83BA44D4-7F96-4F25-8644-029F13E0B79F}" type="datetimeFigureOut">
              <a:rPr lang="en-US" smtClean="0"/>
              <a:t>1/15/2020</a:t>
            </a:fld>
            <a:endParaRPr lang="en-US"/>
          </a:p>
        </p:txBody>
      </p:sp>
      <p:sp>
        <p:nvSpPr>
          <p:cNvPr id="8" name="Footer Placeholder 7">
            <a:extLst>
              <a:ext uri="{FF2B5EF4-FFF2-40B4-BE49-F238E27FC236}">
                <a16:creationId xmlns:a16="http://schemas.microsoft.com/office/drawing/2014/main" id="{C5CBBB41-A2BC-40A8-9519-F299F3F6B2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5579BA-6F11-46A4-9302-C0E8FD3B7080}"/>
              </a:ext>
            </a:extLst>
          </p:cNvPr>
          <p:cNvSpPr>
            <a:spLocks noGrp="1"/>
          </p:cNvSpPr>
          <p:nvPr>
            <p:ph type="sldNum" sz="quarter" idx="12"/>
          </p:nvPr>
        </p:nvSpPr>
        <p:spPr/>
        <p:txBody>
          <a:bodyPr/>
          <a:lstStyle/>
          <a:p>
            <a:fld id="{C670BC23-4C77-4B23-9C0D-79E05D84FC79}" type="slidenum">
              <a:rPr lang="en-US" smtClean="0"/>
              <a:t>‹#›</a:t>
            </a:fld>
            <a:endParaRPr lang="en-US"/>
          </a:p>
        </p:txBody>
      </p:sp>
    </p:spTree>
    <p:extLst>
      <p:ext uri="{BB962C8B-B14F-4D97-AF65-F5344CB8AC3E}">
        <p14:creationId xmlns:p14="http://schemas.microsoft.com/office/powerpoint/2010/main" val="4140127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305A3-4039-4F79-85B0-151169F6A1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C4A155-97FB-406E-B9CC-CA31AC287AE0}"/>
              </a:ext>
            </a:extLst>
          </p:cNvPr>
          <p:cNvSpPr>
            <a:spLocks noGrp="1"/>
          </p:cNvSpPr>
          <p:nvPr>
            <p:ph type="dt" sz="half" idx="10"/>
          </p:nvPr>
        </p:nvSpPr>
        <p:spPr/>
        <p:txBody>
          <a:bodyPr/>
          <a:lstStyle/>
          <a:p>
            <a:fld id="{83BA44D4-7F96-4F25-8644-029F13E0B79F}" type="datetimeFigureOut">
              <a:rPr lang="en-US" smtClean="0"/>
              <a:t>1/15/2020</a:t>
            </a:fld>
            <a:endParaRPr lang="en-US"/>
          </a:p>
        </p:txBody>
      </p:sp>
      <p:sp>
        <p:nvSpPr>
          <p:cNvPr id="4" name="Footer Placeholder 3">
            <a:extLst>
              <a:ext uri="{FF2B5EF4-FFF2-40B4-BE49-F238E27FC236}">
                <a16:creationId xmlns:a16="http://schemas.microsoft.com/office/drawing/2014/main" id="{9D51285D-DA7A-4EF1-A65B-B9F62EDFB5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CA66CA-8C8B-4E16-832A-FE706671D00B}"/>
              </a:ext>
            </a:extLst>
          </p:cNvPr>
          <p:cNvSpPr>
            <a:spLocks noGrp="1"/>
          </p:cNvSpPr>
          <p:nvPr>
            <p:ph type="sldNum" sz="quarter" idx="12"/>
          </p:nvPr>
        </p:nvSpPr>
        <p:spPr/>
        <p:txBody>
          <a:bodyPr/>
          <a:lstStyle/>
          <a:p>
            <a:fld id="{C670BC23-4C77-4B23-9C0D-79E05D84FC79}" type="slidenum">
              <a:rPr lang="en-US" smtClean="0"/>
              <a:t>‹#›</a:t>
            </a:fld>
            <a:endParaRPr lang="en-US"/>
          </a:p>
        </p:txBody>
      </p:sp>
    </p:spTree>
    <p:extLst>
      <p:ext uri="{BB962C8B-B14F-4D97-AF65-F5344CB8AC3E}">
        <p14:creationId xmlns:p14="http://schemas.microsoft.com/office/powerpoint/2010/main" val="766885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A856EE-F4AE-499F-9320-5BFB0704E74D}"/>
              </a:ext>
            </a:extLst>
          </p:cNvPr>
          <p:cNvSpPr>
            <a:spLocks noGrp="1"/>
          </p:cNvSpPr>
          <p:nvPr>
            <p:ph type="dt" sz="half" idx="10"/>
          </p:nvPr>
        </p:nvSpPr>
        <p:spPr/>
        <p:txBody>
          <a:bodyPr/>
          <a:lstStyle/>
          <a:p>
            <a:fld id="{83BA44D4-7F96-4F25-8644-029F13E0B79F}" type="datetimeFigureOut">
              <a:rPr lang="en-US" smtClean="0"/>
              <a:t>1/15/2020</a:t>
            </a:fld>
            <a:endParaRPr lang="en-US"/>
          </a:p>
        </p:txBody>
      </p:sp>
      <p:sp>
        <p:nvSpPr>
          <p:cNvPr id="3" name="Footer Placeholder 2">
            <a:extLst>
              <a:ext uri="{FF2B5EF4-FFF2-40B4-BE49-F238E27FC236}">
                <a16:creationId xmlns:a16="http://schemas.microsoft.com/office/drawing/2014/main" id="{0AC7698D-E114-43EF-873C-651CCF4712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D2044C-FFA3-4936-8465-BFDC5945DEC3}"/>
              </a:ext>
            </a:extLst>
          </p:cNvPr>
          <p:cNvSpPr>
            <a:spLocks noGrp="1"/>
          </p:cNvSpPr>
          <p:nvPr>
            <p:ph type="sldNum" sz="quarter" idx="12"/>
          </p:nvPr>
        </p:nvSpPr>
        <p:spPr/>
        <p:txBody>
          <a:bodyPr/>
          <a:lstStyle/>
          <a:p>
            <a:fld id="{C670BC23-4C77-4B23-9C0D-79E05D84FC79}" type="slidenum">
              <a:rPr lang="en-US" smtClean="0"/>
              <a:t>‹#›</a:t>
            </a:fld>
            <a:endParaRPr lang="en-US"/>
          </a:p>
        </p:txBody>
      </p:sp>
    </p:spTree>
    <p:extLst>
      <p:ext uri="{BB962C8B-B14F-4D97-AF65-F5344CB8AC3E}">
        <p14:creationId xmlns:p14="http://schemas.microsoft.com/office/powerpoint/2010/main" val="1178952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FE10-66BA-466A-B804-0192147507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F9F9F9-8773-42AB-9CF3-947598AA87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7D85C4-C465-4228-8C0B-48A19B7C18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C8A1DE-576C-4CD5-AD47-B3A97FD43E21}"/>
              </a:ext>
            </a:extLst>
          </p:cNvPr>
          <p:cNvSpPr>
            <a:spLocks noGrp="1"/>
          </p:cNvSpPr>
          <p:nvPr>
            <p:ph type="dt" sz="half" idx="10"/>
          </p:nvPr>
        </p:nvSpPr>
        <p:spPr/>
        <p:txBody>
          <a:bodyPr/>
          <a:lstStyle/>
          <a:p>
            <a:fld id="{83BA44D4-7F96-4F25-8644-029F13E0B79F}" type="datetimeFigureOut">
              <a:rPr lang="en-US" smtClean="0"/>
              <a:t>1/15/2020</a:t>
            </a:fld>
            <a:endParaRPr lang="en-US"/>
          </a:p>
        </p:txBody>
      </p:sp>
      <p:sp>
        <p:nvSpPr>
          <p:cNvPr id="6" name="Footer Placeholder 5">
            <a:extLst>
              <a:ext uri="{FF2B5EF4-FFF2-40B4-BE49-F238E27FC236}">
                <a16:creationId xmlns:a16="http://schemas.microsoft.com/office/drawing/2014/main" id="{841DB373-8BEC-4E4A-8E5A-CE452F032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08DA1-11B3-42B2-939B-C0C27E81BC05}"/>
              </a:ext>
            </a:extLst>
          </p:cNvPr>
          <p:cNvSpPr>
            <a:spLocks noGrp="1"/>
          </p:cNvSpPr>
          <p:nvPr>
            <p:ph type="sldNum" sz="quarter" idx="12"/>
          </p:nvPr>
        </p:nvSpPr>
        <p:spPr/>
        <p:txBody>
          <a:bodyPr/>
          <a:lstStyle/>
          <a:p>
            <a:fld id="{C670BC23-4C77-4B23-9C0D-79E05D84FC79}" type="slidenum">
              <a:rPr lang="en-US" smtClean="0"/>
              <a:t>‹#›</a:t>
            </a:fld>
            <a:endParaRPr lang="en-US"/>
          </a:p>
        </p:txBody>
      </p:sp>
    </p:spTree>
    <p:extLst>
      <p:ext uri="{BB962C8B-B14F-4D97-AF65-F5344CB8AC3E}">
        <p14:creationId xmlns:p14="http://schemas.microsoft.com/office/powerpoint/2010/main" val="3843924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61592-3FC8-4A66-A972-E2B9C4EECB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9EC324-3BDB-4EB2-836E-6188EACC75B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847AAC-5642-417E-B12A-D052F287F2B5}"/>
              </a:ext>
            </a:extLst>
          </p:cNvPr>
          <p:cNvSpPr>
            <a:spLocks noGrp="1"/>
          </p:cNvSpPr>
          <p:nvPr>
            <p:ph type="dt" sz="half" idx="10"/>
          </p:nvPr>
        </p:nvSpPr>
        <p:spPr/>
        <p:txBody>
          <a:bodyPr/>
          <a:lstStyle/>
          <a:p>
            <a:fld id="{92082CE6-7744-4EE8-893C-1084A4763D0A}" type="datetimeFigureOut">
              <a:rPr lang="en-US" smtClean="0"/>
              <a:t>1/15/2020</a:t>
            </a:fld>
            <a:endParaRPr lang="en-US"/>
          </a:p>
        </p:txBody>
      </p:sp>
      <p:sp>
        <p:nvSpPr>
          <p:cNvPr id="5" name="Footer Placeholder 4">
            <a:extLst>
              <a:ext uri="{FF2B5EF4-FFF2-40B4-BE49-F238E27FC236}">
                <a16:creationId xmlns:a16="http://schemas.microsoft.com/office/drawing/2014/main" id="{6246151F-4359-46CB-B343-74D4A8A557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AC9A94-5F6A-4C3C-AEB6-CAE3B4A18251}"/>
              </a:ext>
            </a:extLst>
          </p:cNvPr>
          <p:cNvSpPr>
            <a:spLocks noGrp="1"/>
          </p:cNvSpPr>
          <p:nvPr>
            <p:ph type="sldNum" sz="quarter" idx="12"/>
          </p:nvPr>
        </p:nvSpPr>
        <p:spPr/>
        <p:txBody>
          <a:bodyPr/>
          <a:lstStyle/>
          <a:p>
            <a:fld id="{C6BC9C3F-0009-4818-B7B8-0A701B67B1C3}" type="slidenum">
              <a:rPr lang="en-US" smtClean="0"/>
              <a:t>‹#›</a:t>
            </a:fld>
            <a:endParaRPr lang="en-US"/>
          </a:p>
        </p:txBody>
      </p:sp>
    </p:spTree>
    <p:extLst>
      <p:ext uri="{BB962C8B-B14F-4D97-AF65-F5344CB8AC3E}">
        <p14:creationId xmlns:p14="http://schemas.microsoft.com/office/powerpoint/2010/main" val="17003756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E2DE-BE3A-4223-81AD-9D3DBC1EF5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34B3AC-9C44-49D1-B707-A3B684218A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1C2D21-7036-4E86-AC6F-68F787EE68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3DE0ED-C5CA-4ABF-B777-E7D43A01EDA7}"/>
              </a:ext>
            </a:extLst>
          </p:cNvPr>
          <p:cNvSpPr>
            <a:spLocks noGrp="1"/>
          </p:cNvSpPr>
          <p:nvPr>
            <p:ph type="dt" sz="half" idx="10"/>
          </p:nvPr>
        </p:nvSpPr>
        <p:spPr/>
        <p:txBody>
          <a:bodyPr/>
          <a:lstStyle/>
          <a:p>
            <a:fld id="{83BA44D4-7F96-4F25-8644-029F13E0B79F}" type="datetimeFigureOut">
              <a:rPr lang="en-US" smtClean="0"/>
              <a:t>1/15/2020</a:t>
            </a:fld>
            <a:endParaRPr lang="en-US"/>
          </a:p>
        </p:txBody>
      </p:sp>
      <p:sp>
        <p:nvSpPr>
          <p:cNvPr id="6" name="Footer Placeholder 5">
            <a:extLst>
              <a:ext uri="{FF2B5EF4-FFF2-40B4-BE49-F238E27FC236}">
                <a16:creationId xmlns:a16="http://schemas.microsoft.com/office/drawing/2014/main" id="{3EA70AF2-67D3-4545-9FDA-BBAD6F0E6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8E75B3-F174-4D8C-A6C8-494A02EBE89A}"/>
              </a:ext>
            </a:extLst>
          </p:cNvPr>
          <p:cNvSpPr>
            <a:spLocks noGrp="1"/>
          </p:cNvSpPr>
          <p:nvPr>
            <p:ph type="sldNum" sz="quarter" idx="12"/>
          </p:nvPr>
        </p:nvSpPr>
        <p:spPr/>
        <p:txBody>
          <a:bodyPr/>
          <a:lstStyle/>
          <a:p>
            <a:fld id="{C670BC23-4C77-4B23-9C0D-79E05D84FC79}" type="slidenum">
              <a:rPr lang="en-US" smtClean="0"/>
              <a:t>‹#›</a:t>
            </a:fld>
            <a:endParaRPr lang="en-US"/>
          </a:p>
        </p:txBody>
      </p:sp>
    </p:spTree>
    <p:extLst>
      <p:ext uri="{BB962C8B-B14F-4D97-AF65-F5344CB8AC3E}">
        <p14:creationId xmlns:p14="http://schemas.microsoft.com/office/powerpoint/2010/main" val="1333288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DCA20-AB9E-452A-9ED8-F99A50517A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85C9DD-5D60-4F54-B55A-80852D22A3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2184A8-8262-49C1-B10E-8C00B0FA9D8E}"/>
              </a:ext>
            </a:extLst>
          </p:cNvPr>
          <p:cNvSpPr>
            <a:spLocks noGrp="1"/>
          </p:cNvSpPr>
          <p:nvPr>
            <p:ph type="dt" sz="half" idx="10"/>
          </p:nvPr>
        </p:nvSpPr>
        <p:spPr/>
        <p:txBody>
          <a:bodyPr/>
          <a:lstStyle/>
          <a:p>
            <a:fld id="{83BA44D4-7F96-4F25-8644-029F13E0B79F}" type="datetimeFigureOut">
              <a:rPr lang="en-US" smtClean="0"/>
              <a:t>1/15/2020</a:t>
            </a:fld>
            <a:endParaRPr lang="en-US"/>
          </a:p>
        </p:txBody>
      </p:sp>
      <p:sp>
        <p:nvSpPr>
          <p:cNvPr id="5" name="Footer Placeholder 4">
            <a:extLst>
              <a:ext uri="{FF2B5EF4-FFF2-40B4-BE49-F238E27FC236}">
                <a16:creationId xmlns:a16="http://schemas.microsoft.com/office/drawing/2014/main" id="{9E0DB503-4F5A-4627-BC2D-954BF90E39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1ED50-BE99-4798-82C4-972B0EDA1EDF}"/>
              </a:ext>
            </a:extLst>
          </p:cNvPr>
          <p:cNvSpPr>
            <a:spLocks noGrp="1"/>
          </p:cNvSpPr>
          <p:nvPr>
            <p:ph type="sldNum" sz="quarter" idx="12"/>
          </p:nvPr>
        </p:nvSpPr>
        <p:spPr/>
        <p:txBody>
          <a:bodyPr/>
          <a:lstStyle/>
          <a:p>
            <a:fld id="{C670BC23-4C77-4B23-9C0D-79E05D84FC79}" type="slidenum">
              <a:rPr lang="en-US" smtClean="0"/>
              <a:t>‹#›</a:t>
            </a:fld>
            <a:endParaRPr lang="en-US"/>
          </a:p>
        </p:txBody>
      </p:sp>
    </p:spTree>
    <p:extLst>
      <p:ext uri="{BB962C8B-B14F-4D97-AF65-F5344CB8AC3E}">
        <p14:creationId xmlns:p14="http://schemas.microsoft.com/office/powerpoint/2010/main" val="844016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183DE6-2EEB-4443-8FB6-12C556E7A4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742C62-7357-4E75-8DFD-3A72E27A9F4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84B82-6248-4194-88E7-B6E1A95546E4}"/>
              </a:ext>
            </a:extLst>
          </p:cNvPr>
          <p:cNvSpPr>
            <a:spLocks noGrp="1"/>
          </p:cNvSpPr>
          <p:nvPr>
            <p:ph type="dt" sz="half" idx="10"/>
          </p:nvPr>
        </p:nvSpPr>
        <p:spPr/>
        <p:txBody>
          <a:bodyPr/>
          <a:lstStyle/>
          <a:p>
            <a:fld id="{83BA44D4-7F96-4F25-8644-029F13E0B79F}" type="datetimeFigureOut">
              <a:rPr lang="en-US" smtClean="0"/>
              <a:t>1/15/2020</a:t>
            </a:fld>
            <a:endParaRPr lang="en-US"/>
          </a:p>
        </p:txBody>
      </p:sp>
      <p:sp>
        <p:nvSpPr>
          <p:cNvPr id="5" name="Footer Placeholder 4">
            <a:extLst>
              <a:ext uri="{FF2B5EF4-FFF2-40B4-BE49-F238E27FC236}">
                <a16:creationId xmlns:a16="http://schemas.microsoft.com/office/drawing/2014/main" id="{EA70D89E-7A19-4A82-AD9C-4BD1C142B4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FB7FC7-0704-4480-AE67-D4BADE30BDD8}"/>
              </a:ext>
            </a:extLst>
          </p:cNvPr>
          <p:cNvSpPr>
            <a:spLocks noGrp="1"/>
          </p:cNvSpPr>
          <p:nvPr>
            <p:ph type="sldNum" sz="quarter" idx="12"/>
          </p:nvPr>
        </p:nvSpPr>
        <p:spPr/>
        <p:txBody>
          <a:bodyPr/>
          <a:lstStyle/>
          <a:p>
            <a:fld id="{C670BC23-4C77-4B23-9C0D-79E05D84FC79}" type="slidenum">
              <a:rPr lang="en-US" smtClean="0"/>
              <a:t>‹#›</a:t>
            </a:fld>
            <a:endParaRPr lang="en-US"/>
          </a:p>
        </p:txBody>
      </p:sp>
    </p:spTree>
    <p:extLst>
      <p:ext uri="{BB962C8B-B14F-4D97-AF65-F5344CB8AC3E}">
        <p14:creationId xmlns:p14="http://schemas.microsoft.com/office/powerpoint/2010/main" val="4012927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820DA-4256-4544-868E-153267ACAB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16FD74-E7BF-4FAE-8FC7-DCA3983D1C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D8F762-FF1C-4F7E-A723-D1BDDC1B96BE}"/>
              </a:ext>
            </a:extLst>
          </p:cNvPr>
          <p:cNvSpPr>
            <a:spLocks noGrp="1"/>
          </p:cNvSpPr>
          <p:nvPr>
            <p:ph type="dt" sz="half" idx="10"/>
          </p:nvPr>
        </p:nvSpPr>
        <p:spPr/>
        <p:txBody>
          <a:bodyPr/>
          <a:lstStyle/>
          <a:p>
            <a:fld id="{B3C47E3A-CC09-4931-BAAA-960744E751AA}" type="datetimeFigureOut">
              <a:rPr lang="en-US" smtClean="0"/>
              <a:t>1/15/2020</a:t>
            </a:fld>
            <a:endParaRPr lang="en-US"/>
          </a:p>
        </p:txBody>
      </p:sp>
      <p:sp>
        <p:nvSpPr>
          <p:cNvPr id="5" name="Footer Placeholder 4">
            <a:extLst>
              <a:ext uri="{FF2B5EF4-FFF2-40B4-BE49-F238E27FC236}">
                <a16:creationId xmlns:a16="http://schemas.microsoft.com/office/drawing/2014/main" id="{0AF91C7A-4413-47FF-97D2-8EE440ED3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EB8313-2437-48A4-B46C-898C0FD60A95}"/>
              </a:ext>
            </a:extLst>
          </p:cNvPr>
          <p:cNvSpPr>
            <a:spLocks noGrp="1"/>
          </p:cNvSpPr>
          <p:nvPr>
            <p:ph type="sldNum" sz="quarter" idx="12"/>
          </p:nvPr>
        </p:nvSpPr>
        <p:spPr/>
        <p:txBody>
          <a:bodyPr/>
          <a:lstStyle/>
          <a:p>
            <a:fld id="{D5AE410F-D1CA-4589-9831-866685DA72FD}" type="slidenum">
              <a:rPr lang="en-US" smtClean="0"/>
              <a:t>‹#›</a:t>
            </a:fld>
            <a:endParaRPr lang="en-US"/>
          </a:p>
        </p:txBody>
      </p:sp>
    </p:spTree>
    <p:extLst>
      <p:ext uri="{BB962C8B-B14F-4D97-AF65-F5344CB8AC3E}">
        <p14:creationId xmlns:p14="http://schemas.microsoft.com/office/powerpoint/2010/main" val="1474295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65B29-150E-4D33-9296-07F0CEA3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DAAE58-821E-469D-A8C3-FBA38802B7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FE1D90-9DC0-4ED4-811D-7FEFB8331474}"/>
              </a:ext>
            </a:extLst>
          </p:cNvPr>
          <p:cNvSpPr>
            <a:spLocks noGrp="1"/>
          </p:cNvSpPr>
          <p:nvPr>
            <p:ph type="dt" sz="half" idx="10"/>
          </p:nvPr>
        </p:nvSpPr>
        <p:spPr/>
        <p:txBody>
          <a:bodyPr/>
          <a:lstStyle/>
          <a:p>
            <a:fld id="{B3C47E3A-CC09-4931-BAAA-960744E751AA}" type="datetimeFigureOut">
              <a:rPr lang="en-US" smtClean="0"/>
              <a:t>1/15/2020</a:t>
            </a:fld>
            <a:endParaRPr lang="en-US"/>
          </a:p>
        </p:txBody>
      </p:sp>
      <p:sp>
        <p:nvSpPr>
          <p:cNvPr id="5" name="Footer Placeholder 4">
            <a:extLst>
              <a:ext uri="{FF2B5EF4-FFF2-40B4-BE49-F238E27FC236}">
                <a16:creationId xmlns:a16="http://schemas.microsoft.com/office/drawing/2014/main" id="{29D612D6-6FF1-4719-90A3-20A5CEF213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4FBAC4-F84B-4C94-8A8B-E8CA31637870}"/>
              </a:ext>
            </a:extLst>
          </p:cNvPr>
          <p:cNvSpPr>
            <a:spLocks noGrp="1"/>
          </p:cNvSpPr>
          <p:nvPr>
            <p:ph type="sldNum" sz="quarter" idx="12"/>
          </p:nvPr>
        </p:nvSpPr>
        <p:spPr/>
        <p:txBody>
          <a:bodyPr/>
          <a:lstStyle/>
          <a:p>
            <a:fld id="{D5AE410F-D1CA-4589-9831-866685DA72FD}" type="slidenum">
              <a:rPr lang="en-US" smtClean="0"/>
              <a:t>‹#›</a:t>
            </a:fld>
            <a:endParaRPr lang="en-US"/>
          </a:p>
        </p:txBody>
      </p:sp>
    </p:spTree>
    <p:extLst>
      <p:ext uri="{BB962C8B-B14F-4D97-AF65-F5344CB8AC3E}">
        <p14:creationId xmlns:p14="http://schemas.microsoft.com/office/powerpoint/2010/main" val="761592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333C-4C9F-4011-AD33-C8B01F2F17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CADCF7-E44E-4E09-BDD8-AE902DC99E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FAD86F-BD98-45E5-AA0C-0E802CA34BE1}"/>
              </a:ext>
            </a:extLst>
          </p:cNvPr>
          <p:cNvSpPr>
            <a:spLocks noGrp="1"/>
          </p:cNvSpPr>
          <p:nvPr>
            <p:ph type="dt" sz="half" idx="10"/>
          </p:nvPr>
        </p:nvSpPr>
        <p:spPr/>
        <p:txBody>
          <a:bodyPr/>
          <a:lstStyle/>
          <a:p>
            <a:fld id="{B3C47E3A-CC09-4931-BAAA-960744E751AA}" type="datetimeFigureOut">
              <a:rPr lang="en-US" smtClean="0"/>
              <a:t>1/15/2020</a:t>
            </a:fld>
            <a:endParaRPr lang="en-US"/>
          </a:p>
        </p:txBody>
      </p:sp>
      <p:sp>
        <p:nvSpPr>
          <p:cNvPr id="5" name="Footer Placeholder 4">
            <a:extLst>
              <a:ext uri="{FF2B5EF4-FFF2-40B4-BE49-F238E27FC236}">
                <a16:creationId xmlns:a16="http://schemas.microsoft.com/office/drawing/2014/main" id="{FDAD1F6A-16DD-401A-B78E-5CA506027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7125F0-CA46-43CD-ACA0-5868DE6371EA}"/>
              </a:ext>
            </a:extLst>
          </p:cNvPr>
          <p:cNvSpPr>
            <a:spLocks noGrp="1"/>
          </p:cNvSpPr>
          <p:nvPr>
            <p:ph type="sldNum" sz="quarter" idx="12"/>
          </p:nvPr>
        </p:nvSpPr>
        <p:spPr/>
        <p:txBody>
          <a:bodyPr/>
          <a:lstStyle/>
          <a:p>
            <a:fld id="{D5AE410F-D1CA-4589-9831-866685DA72FD}" type="slidenum">
              <a:rPr lang="en-US" smtClean="0"/>
              <a:t>‹#›</a:t>
            </a:fld>
            <a:endParaRPr lang="en-US"/>
          </a:p>
        </p:txBody>
      </p:sp>
    </p:spTree>
    <p:extLst>
      <p:ext uri="{BB962C8B-B14F-4D97-AF65-F5344CB8AC3E}">
        <p14:creationId xmlns:p14="http://schemas.microsoft.com/office/powerpoint/2010/main" val="2121395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3688-C066-4329-BDEE-B79533986F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68B538-2C5E-4913-A96B-AAB6C238271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31C559-9887-4895-9F19-AB8C505FE89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F9386A-BBBA-49A1-BC84-6E4110CB0FA4}"/>
              </a:ext>
            </a:extLst>
          </p:cNvPr>
          <p:cNvSpPr>
            <a:spLocks noGrp="1"/>
          </p:cNvSpPr>
          <p:nvPr>
            <p:ph type="dt" sz="half" idx="10"/>
          </p:nvPr>
        </p:nvSpPr>
        <p:spPr/>
        <p:txBody>
          <a:bodyPr/>
          <a:lstStyle/>
          <a:p>
            <a:fld id="{B3C47E3A-CC09-4931-BAAA-960744E751AA}" type="datetimeFigureOut">
              <a:rPr lang="en-US" smtClean="0"/>
              <a:t>1/15/2020</a:t>
            </a:fld>
            <a:endParaRPr lang="en-US"/>
          </a:p>
        </p:txBody>
      </p:sp>
      <p:sp>
        <p:nvSpPr>
          <p:cNvPr id="6" name="Footer Placeholder 5">
            <a:extLst>
              <a:ext uri="{FF2B5EF4-FFF2-40B4-BE49-F238E27FC236}">
                <a16:creationId xmlns:a16="http://schemas.microsoft.com/office/drawing/2014/main" id="{23B69794-1946-4D4B-B8C8-E24A182C9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82C811-946A-4C84-8C42-6ECFC4AA0FEB}"/>
              </a:ext>
            </a:extLst>
          </p:cNvPr>
          <p:cNvSpPr>
            <a:spLocks noGrp="1"/>
          </p:cNvSpPr>
          <p:nvPr>
            <p:ph type="sldNum" sz="quarter" idx="12"/>
          </p:nvPr>
        </p:nvSpPr>
        <p:spPr/>
        <p:txBody>
          <a:bodyPr/>
          <a:lstStyle/>
          <a:p>
            <a:fld id="{D5AE410F-D1CA-4589-9831-866685DA72FD}" type="slidenum">
              <a:rPr lang="en-US" smtClean="0"/>
              <a:t>‹#›</a:t>
            </a:fld>
            <a:endParaRPr lang="en-US"/>
          </a:p>
        </p:txBody>
      </p:sp>
    </p:spTree>
    <p:extLst>
      <p:ext uri="{BB962C8B-B14F-4D97-AF65-F5344CB8AC3E}">
        <p14:creationId xmlns:p14="http://schemas.microsoft.com/office/powerpoint/2010/main" val="2769989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8E172-AAAC-4DF1-91AC-D8DAA56905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76D898-91D2-42E3-9FD8-EC3E53203A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D5FBEF7-C23F-45A9-B840-4D674CDAAE4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7DB2EF-E6E4-4376-B0A8-34747FA8B3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6BC782-B7EA-4F75-B7E6-8B561E9A5D0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091428-713D-451F-8B67-2F9BCDCBA519}"/>
              </a:ext>
            </a:extLst>
          </p:cNvPr>
          <p:cNvSpPr>
            <a:spLocks noGrp="1"/>
          </p:cNvSpPr>
          <p:nvPr>
            <p:ph type="dt" sz="half" idx="10"/>
          </p:nvPr>
        </p:nvSpPr>
        <p:spPr/>
        <p:txBody>
          <a:bodyPr/>
          <a:lstStyle/>
          <a:p>
            <a:fld id="{B3C47E3A-CC09-4931-BAAA-960744E751AA}" type="datetimeFigureOut">
              <a:rPr lang="en-US" smtClean="0"/>
              <a:t>1/15/2020</a:t>
            </a:fld>
            <a:endParaRPr lang="en-US"/>
          </a:p>
        </p:txBody>
      </p:sp>
      <p:sp>
        <p:nvSpPr>
          <p:cNvPr id="8" name="Footer Placeholder 7">
            <a:extLst>
              <a:ext uri="{FF2B5EF4-FFF2-40B4-BE49-F238E27FC236}">
                <a16:creationId xmlns:a16="http://schemas.microsoft.com/office/drawing/2014/main" id="{B461C139-5022-45F6-A33D-1920513EEB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430603-3030-4322-BCFF-4F9738E8472B}"/>
              </a:ext>
            </a:extLst>
          </p:cNvPr>
          <p:cNvSpPr>
            <a:spLocks noGrp="1"/>
          </p:cNvSpPr>
          <p:nvPr>
            <p:ph type="sldNum" sz="quarter" idx="12"/>
          </p:nvPr>
        </p:nvSpPr>
        <p:spPr/>
        <p:txBody>
          <a:bodyPr/>
          <a:lstStyle/>
          <a:p>
            <a:fld id="{D5AE410F-D1CA-4589-9831-866685DA72FD}" type="slidenum">
              <a:rPr lang="en-US" smtClean="0"/>
              <a:t>‹#›</a:t>
            </a:fld>
            <a:endParaRPr lang="en-US"/>
          </a:p>
        </p:txBody>
      </p:sp>
    </p:spTree>
    <p:extLst>
      <p:ext uri="{BB962C8B-B14F-4D97-AF65-F5344CB8AC3E}">
        <p14:creationId xmlns:p14="http://schemas.microsoft.com/office/powerpoint/2010/main" val="13639553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4115E-BE2E-4F79-9802-67E085C86A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482372-956A-4F2F-B3BC-7D1736E69062}"/>
              </a:ext>
            </a:extLst>
          </p:cNvPr>
          <p:cNvSpPr>
            <a:spLocks noGrp="1"/>
          </p:cNvSpPr>
          <p:nvPr>
            <p:ph type="dt" sz="half" idx="10"/>
          </p:nvPr>
        </p:nvSpPr>
        <p:spPr/>
        <p:txBody>
          <a:bodyPr/>
          <a:lstStyle/>
          <a:p>
            <a:fld id="{B3C47E3A-CC09-4931-BAAA-960744E751AA}" type="datetimeFigureOut">
              <a:rPr lang="en-US" smtClean="0"/>
              <a:t>1/15/2020</a:t>
            </a:fld>
            <a:endParaRPr lang="en-US"/>
          </a:p>
        </p:txBody>
      </p:sp>
      <p:sp>
        <p:nvSpPr>
          <p:cNvPr id="4" name="Footer Placeholder 3">
            <a:extLst>
              <a:ext uri="{FF2B5EF4-FFF2-40B4-BE49-F238E27FC236}">
                <a16:creationId xmlns:a16="http://schemas.microsoft.com/office/drawing/2014/main" id="{FCC1072B-3D39-4C49-B358-F12E1DFCCE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887349-AA02-482F-9E96-AEE2AFB10292}"/>
              </a:ext>
            </a:extLst>
          </p:cNvPr>
          <p:cNvSpPr>
            <a:spLocks noGrp="1"/>
          </p:cNvSpPr>
          <p:nvPr>
            <p:ph type="sldNum" sz="quarter" idx="12"/>
          </p:nvPr>
        </p:nvSpPr>
        <p:spPr/>
        <p:txBody>
          <a:bodyPr/>
          <a:lstStyle/>
          <a:p>
            <a:fld id="{D5AE410F-D1CA-4589-9831-866685DA72FD}" type="slidenum">
              <a:rPr lang="en-US" smtClean="0"/>
              <a:t>‹#›</a:t>
            </a:fld>
            <a:endParaRPr lang="en-US"/>
          </a:p>
        </p:txBody>
      </p:sp>
    </p:spTree>
    <p:extLst>
      <p:ext uri="{BB962C8B-B14F-4D97-AF65-F5344CB8AC3E}">
        <p14:creationId xmlns:p14="http://schemas.microsoft.com/office/powerpoint/2010/main" val="2171275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839799-A28A-446F-80AC-A3B268693D3F}"/>
              </a:ext>
            </a:extLst>
          </p:cNvPr>
          <p:cNvSpPr>
            <a:spLocks noGrp="1"/>
          </p:cNvSpPr>
          <p:nvPr>
            <p:ph type="dt" sz="half" idx="10"/>
          </p:nvPr>
        </p:nvSpPr>
        <p:spPr/>
        <p:txBody>
          <a:bodyPr/>
          <a:lstStyle/>
          <a:p>
            <a:fld id="{B3C47E3A-CC09-4931-BAAA-960744E751AA}" type="datetimeFigureOut">
              <a:rPr lang="en-US" smtClean="0"/>
              <a:t>1/15/2020</a:t>
            </a:fld>
            <a:endParaRPr lang="en-US"/>
          </a:p>
        </p:txBody>
      </p:sp>
      <p:sp>
        <p:nvSpPr>
          <p:cNvPr id="3" name="Footer Placeholder 2">
            <a:extLst>
              <a:ext uri="{FF2B5EF4-FFF2-40B4-BE49-F238E27FC236}">
                <a16:creationId xmlns:a16="http://schemas.microsoft.com/office/drawing/2014/main" id="{EFF63E13-68E9-433F-A549-0ED5EF723A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7ACACA-B8D9-478F-A8D0-3584D4C02687}"/>
              </a:ext>
            </a:extLst>
          </p:cNvPr>
          <p:cNvSpPr>
            <a:spLocks noGrp="1"/>
          </p:cNvSpPr>
          <p:nvPr>
            <p:ph type="sldNum" sz="quarter" idx="12"/>
          </p:nvPr>
        </p:nvSpPr>
        <p:spPr/>
        <p:txBody>
          <a:bodyPr/>
          <a:lstStyle/>
          <a:p>
            <a:fld id="{D5AE410F-D1CA-4589-9831-866685DA72FD}" type="slidenum">
              <a:rPr lang="en-US" smtClean="0"/>
              <a:t>‹#›</a:t>
            </a:fld>
            <a:endParaRPr lang="en-US"/>
          </a:p>
        </p:txBody>
      </p:sp>
    </p:spTree>
    <p:extLst>
      <p:ext uri="{BB962C8B-B14F-4D97-AF65-F5344CB8AC3E}">
        <p14:creationId xmlns:p14="http://schemas.microsoft.com/office/powerpoint/2010/main" val="2869797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B2B22-D051-497D-B751-E284D375BB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80E868-0D7E-424D-8BC7-5E91249DB6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703C775-5781-468B-A72E-25C401FBB2B5}"/>
              </a:ext>
            </a:extLst>
          </p:cNvPr>
          <p:cNvSpPr>
            <a:spLocks noGrp="1"/>
          </p:cNvSpPr>
          <p:nvPr>
            <p:ph type="dt" sz="half" idx="10"/>
          </p:nvPr>
        </p:nvSpPr>
        <p:spPr/>
        <p:txBody>
          <a:bodyPr/>
          <a:lstStyle/>
          <a:p>
            <a:fld id="{92082CE6-7744-4EE8-893C-1084A4763D0A}" type="datetimeFigureOut">
              <a:rPr lang="en-US" smtClean="0"/>
              <a:t>1/15/2020</a:t>
            </a:fld>
            <a:endParaRPr lang="en-US"/>
          </a:p>
        </p:txBody>
      </p:sp>
      <p:sp>
        <p:nvSpPr>
          <p:cNvPr id="5" name="Footer Placeholder 4">
            <a:extLst>
              <a:ext uri="{FF2B5EF4-FFF2-40B4-BE49-F238E27FC236}">
                <a16:creationId xmlns:a16="http://schemas.microsoft.com/office/drawing/2014/main" id="{DCA3E576-AB3C-4B2B-BFD9-873450C74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559B5-41FD-4CA5-BA5B-E8BD8CF1DB63}"/>
              </a:ext>
            </a:extLst>
          </p:cNvPr>
          <p:cNvSpPr>
            <a:spLocks noGrp="1"/>
          </p:cNvSpPr>
          <p:nvPr>
            <p:ph type="sldNum" sz="quarter" idx="12"/>
          </p:nvPr>
        </p:nvSpPr>
        <p:spPr/>
        <p:txBody>
          <a:bodyPr/>
          <a:lstStyle/>
          <a:p>
            <a:fld id="{C6BC9C3F-0009-4818-B7B8-0A701B67B1C3}" type="slidenum">
              <a:rPr lang="en-US" smtClean="0"/>
              <a:t>‹#›</a:t>
            </a:fld>
            <a:endParaRPr lang="en-US"/>
          </a:p>
        </p:txBody>
      </p:sp>
    </p:spTree>
    <p:extLst>
      <p:ext uri="{BB962C8B-B14F-4D97-AF65-F5344CB8AC3E}">
        <p14:creationId xmlns:p14="http://schemas.microsoft.com/office/powerpoint/2010/main" val="3973724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4452B-CB39-4E35-BA41-614F603AE1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77138C-95EC-47A6-87B0-DE3B30B5C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F82F9E-5434-4CFE-B5CA-D506EA6EFF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04023F-81D5-49D3-BCF9-028E985BBC34}"/>
              </a:ext>
            </a:extLst>
          </p:cNvPr>
          <p:cNvSpPr>
            <a:spLocks noGrp="1"/>
          </p:cNvSpPr>
          <p:nvPr>
            <p:ph type="dt" sz="half" idx="10"/>
          </p:nvPr>
        </p:nvSpPr>
        <p:spPr/>
        <p:txBody>
          <a:bodyPr/>
          <a:lstStyle/>
          <a:p>
            <a:fld id="{B3C47E3A-CC09-4931-BAAA-960744E751AA}" type="datetimeFigureOut">
              <a:rPr lang="en-US" smtClean="0"/>
              <a:t>1/15/2020</a:t>
            </a:fld>
            <a:endParaRPr lang="en-US"/>
          </a:p>
        </p:txBody>
      </p:sp>
      <p:sp>
        <p:nvSpPr>
          <p:cNvPr id="6" name="Footer Placeholder 5">
            <a:extLst>
              <a:ext uri="{FF2B5EF4-FFF2-40B4-BE49-F238E27FC236}">
                <a16:creationId xmlns:a16="http://schemas.microsoft.com/office/drawing/2014/main" id="{DDE0224C-EE8D-4066-96FA-FEE3062E4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B68768-806C-4FBF-9933-27EA1C2EC0F3}"/>
              </a:ext>
            </a:extLst>
          </p:cNvPr>
          <p:cNvSpPr>
            <a:spLocks noGrp="1"/>
          </p:cNvSpPr>
          <p:nvPr>
            <p:ph type="sldNum" sz="quarter" idx="12"/>
          </p:nvPr>
        </p:nvSpPr>
        <p:spPr/>
        <p:txBody>
          <a:bodyPr/>
          <a:lstStyle/>
          <a:p>
            <a:fld id="{D5AE410F-D1CA-4589-9831-866685DA72FD}" type="slidenum">
              <a:rPr lang="en-US" smtClean="0"/>
              <a:t>‹#›</a:t>
            </a:fld>
            <a:endParaRPr lang="en-US"/>
          </a:p>
        </p:txBody>
      </p:sp>
    </p:spTree>
    <p:extLst>
      <p:ext uri="{BB962C8B-B14F-4D97-AF65-F5344CB8AC3E}">
        <p14:creationId xmlns:p14="http://schemas.microsoft.com/office/powerpoint/2010/main" val="19111706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FAF8C-9719-4D73-A18E-BEC8F8184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A597A-B7CA-4250-86EC-C6FC863E65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090E13-B6E4-43B1-9822-BFC7AE6CCF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509A58-D765-4C47-BEB8-8FF3BBF9709A}"/>
              </a:ext>
            </a:extLst>
          </p:cNvPr>
          <p:cNvSpPr>
            <a:spLocks noGrp="1"/>
          </p:cNvSpPr>
          <p:nvPr>
            <p:ph type="dt" sz="half" idx="10"/>
          </p:nvPr>
        </p:nvSpPr>
        <p:spPr/>
        <p:txBody>
          <a:bodyPr/>
          <a:lstStyle/>
          <a:p>
            <a:fld id="{B3C47E3A-CC09-4931-BAAA-960744E751AA}" type="datetimeFigureOut">
              <a:rPr lang="en-US" smtClean="0"/>
              <a:t>1/15/2020</a:t>
            </a:fld>
            <a:endParaRPr lang="en-US"/>
          </a:p>
        </p:txBody>
      </p:sp>
      <p:sp>
        <p:nvSpPr>
          <p:cNvPr id="6" name="Footer Placeholder 5">
            <a:extLst>
              <a:ext uri="{FF2B5EF4-FFF2-40B4-BE49-F238E27FC236}">
                <a16:creationId xmlns:a16="http://schemas.microsoft.com/office/drawing/2014/main" id="{9B8513AA-F278-4DD4-B106-2F9B007754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B719A1-C58B-479F-B089-284F73188AAA}"/>
              </a:ext>
            </a:extLst>
          </p:cNvPr>
          <p:cNvSpPr>
            <a:spLocks noGrp="1"/>
          </p:cNvSpPr>
          <p:nvPr>
            <p:ph type="sldNum" sz="quarter" idx="12"/>
          </p:nvPr>
        </p:nvSpPr>
        <p:spPr/>
        <p:txBody>
          <a:bodyPr/>
          <a:lstStyle/>
          <a:p>
            <a:fld id="{D5AE410F-D1CA-4589-9831-866685DA72FD}" type="slidenum">
              <a:rPr lang="en-US" smtClean="0"/>
              <a:t>‹#›</a:t>
            </a:fld>
            <a:endParaRPr lang="en-US"/>
          </a:p>
        </p:txBody>
      </p:sp>
    </p:spTree>
    <p:extLst>
      <p:ext uri="{BB962C8B-B14F-4D97-AF65-F5344CB8AC3E}">
        <p14:creationId xmlns:p14="http://schemas.microsoft.com/office/powerpoint/2010/main" val="8404934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C6998-41F4-43E1-AA48-2B955D0E9A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340866-5631-45BC-8499-25BE5C015A0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F0E27-CCC6-4D45-A02D-475971147B0A}"/>
              </a:ext>
            </a:extLst>
          </p:cNvPr>
          <p:cNvSpPr>
            <a:spLocks noGrp="1"/>
          </p:cNvSpPr>
          <p:nvPr>
            <p:ph type="dt" sz="half" idx="10"/>
          </p:nvPr>
        </p:nvSpPr>
        <p:spPr/>
        <p:txBody>
          <a:bodyPr/>
          <a:lstStyle/>
          <a:p>
            <a:fld id="{B3C47E3A-CC09-4931-BAAA-960744E751AA}" type="datetimeFigureOut">
              <a:rPr lang="en-US" smtClean="0"/>
              <a:t>1/15/2020</a:t>
            </a:fld>
            <a:endParaRPr lang="en-US"/>
          </a:p>
        </p:txBody>
      </p:sp>
      <p:sp>
        <p:nvSpPr>
          <p:cNvPr id="5" name="Footer Placeholder 4">
            <a:extLst>
              <a:ext uri="{FF2B5EF4-FFF2-40B4-BE49-F238E27FC236}">
                <a16:creationId xmlns:a16="http://schemas.microsoft.com/office/drawing/2014/main" id="{0BD073A2-B857-495D-8877-7299F8571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F669EF-989A-4BEC-B701-461C7253FDC3}"/>
              </a:ext>
            </a:extLst>
          </p:cNvPr>
          <p:cNvSpPr>
            <a:spLocks noGrp="1"/>
          </p:cNvSpPr>
          <p:nvPr>
            <p:ph type="sldNum" sz="quarter" idx="12"/>
          </p:nvPr>
        </p:nvSpPr>
        <p:spPr/>
        <p:txBody>
          <a:bodyPr/>
          <a:lstStyle/>
          <a:p>
            <a:fld id="{D5AE410F-D1CA-4589-9831-866685DA72FD}" type="slidenum">
              <a:rPr lang="en-US" smtClean="0"/>
              <a:t>‹#›</a:t>
            </a:fld>
            <a:endParaRPr lang="en-US"/>
          </a:p>
        </p:txBody>
      </p:sp>
    </p:spTree>
    <p:extLst>
      <p:ext uri="{BB962C8B-B14F-4D97-AF65-F5344CB8AC3E}">
        <p14:creationId xmlns:p14="http://schemas.microsoft.com/office/powerpoint/2010/main" val="26967256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27E32B-116C-495D-91EF-B9A7218B1C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7EEDD5-BFB4-4FB7-A07C-79309E3CCAC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0755F7-8F03-419E-A1C6-C96AC3E89031}"/>
              </a:ext>
            </a:extLst>
          </p:cNvPr>
          <p:cNvSpPr>
            <a:spLocks noGrp="1"/>
          </p:cNvSpPr>
          <p:nvPr>
            <p:ph type="dt" sz="half" idx="10"/>
          </p:nvPr>
        </p:nvSpPr>
        <p:spPr/>
        <p:txBody>
          <a:bodyPr/>
          <a:lstStyle/>
          <a:p>
            <a:fld id="{B3C47E3A-CC09-4931-BAAA-960744E751AA}" type="datetimeFigureOut">
              <a:rPr lang="en-US" smtClean="0"/>
              <a:t>1/15/2020</a:t>
            </a:fld>
            <a:endParaRPr lang="en-US"/>
          </a:p>
        </p:txBody>
      </p:sp>
      <p:sp>
        <p:nvSpPr>
          <p:cNvPr id="5" name="Footer Placeholder 4">
            <a:extLst>
              <a:ext uri="{FF2B5EF4-FFF2-40B4-BE49-F238E27FC236}">
                <a16:creationId xmlns:a16="http://schemas.microsoft.com/office/drawing/2014/main" id="{38E80A0D-4E2B-4FCD-AF6A-7236DB679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7FA4F-D3EC-4999-8491-CDC25EB3391E}"/>
              </a:ext>
            </a:extLst>
          </p:cNvPr>
          <p:cNvSpPr>
            <a:spLocks noGrp="1"/>
          </p:cNvSpPr>
          <p:nvPr>
            <p:ph type="sldNum" sz="quarter" idx="12"/>
          </p:nvPr>
        </p:nvSpPr>
        <p:spPr/>
        <p:txBody>
          <a:bodyPr/>
          <a:lstStyle/>
          <a:p>
            <a:fld id="{D5AE410F-D1CA-4589-9831-866685DA72FD}" type="slidenum">
              <a:rPr lang="en-US" smtClean="0"/>
              <a:t>‹#›</a:t>
            </a:fld>
            <a:endParaRPr lang="en-US"/>
          </a:p>
        </p:txBody>
      </p:sp>
    </p:spTree>
    <p:extLst>
      <p:ext uri="{BB962C8B-B14F-4D97-AF65-F5344CB8AC3E}">
        <p14:creationId xmlns:p14="http://schemas.microsoft.com/office/powerpoint/2010/main" val="1273481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1/15/2020</a:t>
            </a:fld>
            <a:endParaRPr kumimoji="0" lang="en-US" sz="9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38188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1/15/2020</a:t>
            </a:fld>
            <a:endParaRPr kumimoji="0" lang="en-US" sz="9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905330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1/15/2020</a:t>
            </a:fld>
            <a:endParaRPr kumimoji="0" lang="en-US" sz="9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965578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1/15/2020</a:t>
            </a:fld>
            <a:endParaRPr kumimoji="0" lang="en-US" sz="9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92087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94569-4973-4023-B2C9-7B8D74338A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F65EB4-7289-472A-AE03-9C4666930AF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67608E-AE44-4B46-AC17-1EAEA8D2B40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1F6490-FA45-421C-A638-E4BF26BF351A}"/>
              </a:ext>
            </a:extLst>
          </p:cNvPr>
          <p:cNvSpPr>
            <a:spLocks noGrp="1"/>
          </p:cNvSpPr>
          <p:nvPr>
            <p:ph type="dt" sz="half" idx="10"/>
          </p:nvPr>
        </p:nvSpPr>
        <p:spPr/>
        <p:txBody>
          <a:bodyPr/>
          <a:lstStyle/>
          <a:p>
            <a:fld id="{92082CE6-7744-4EE8-893C-1084A4763D0A}" type="datetimeFigureOut">
              <a:rPr lang="en-US" smtClean="0"/>
              <a:t>1/15/2020</a:t>
            </a:fld>
            <a:endParaRPr lang="en-US"/>
          </a:p>
        </p:txBody>
      </p:sp>
      <p:sp>
        <p:nvSpPr>
          <p:cNvPr id="6" name="Footer Placeholder 5">
            <a:extLst>
              <a:ext uri="{FF2B5EF4-FFF2-40B4-BE49-F238E27FC236}">
                <a16:creationId xmlns:a16="http://schemas.microsoft.com/office/drawing/2014/main" id="{B8A7F2FE-DD66-416C-94DC-03F12CE721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B1A290-61D8-4BA5-8D4F-A07624B08F37}"/>
              </a:ext>
            </a:extLst>
          </p:cNvPr>
          <p:cNvSpPr>
            <a:spLocks noGrp="1"/>
          </p:cNvSpPr>
          <p:nvPr>
            <p:ph type="sldNum" sz="quarter" idx="12"/>
          </p:nvPr>
        </p:nvSpPr>
        <p:spPr/>
        <p:txBody>
          <a:bodyPr/>
          <a:lstStyle/>
          <a:p>
            <a:fld id="{C6BC9C3F-0009-4818-B7B8-0A701B67B1C3}" type="slidenum">
              <a:rPr lang="en-US" smtClean="0"/>
              <a:t>‹#›</a:t>
            </a:fld>
            <a:endParaRPr lang="en-US"/>
          </a:p>
        </p:txBody>
      </p:sp>
    </p:spTree>
    <p:extLst>
      <p:ext uri="{BB962C8B-B14F-4D97-AF65-F5344CB8AC3E}">
        <p14:creationId xmlns:p14="http://schemas.microsoft.com/office/powerpoint/2010/main" val="401135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4968B-6B12-44D1-8119-A1EB8981AC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C0A173-2DE9-4B4B-BA63-F7197ABB1A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623D395-423C-40AD-AF50-4A6749548F8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850AC1-7412-4DE7-ACD3-6FB014974F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F6D3F6C-E59D-4C61-9C98-84BDAB8D1F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E26D8F-F53F-4DFF-BE8E-786096E4E750}"/>
              </a:ext>
            </a:extLst>
          </p:cNvPr>
          <p:cNvSpPr>
            <a:spLocks noGrp="1"/>
          </p:cNvSpPr>
          <p:nvPr>
            <p:ph type="dt" sz="half" idx="10"/>
          </p:nvPr>
        </p:nvSpPr>
        <p:spPr/>
        <p:txBody>
          <a:bodyPr/>
          <a:lstStyle/>
          <a:p>
            <a:fld id="{92082CE6-7744-4EE8-893C-1084A4763D0A}" type="datetimeFigureOut">
              <a:rPr lang="en-US" smtClean="0"/>
              <a:t>1/15/2020</a:t>
            </a:fld>
            <a:endParaRPr lang="en-US"/>
          </a:p>
        </p:txBody>
      </p:sp>
      <p:sp>
        <p:nvSpPr>
          <p:cNvPr id="8" name="Footer Placeholder 7">
            <a:extLst>
              <a:ext uri="{FF2B5EF4-FFF2-40B4-BE49-F238E27FC236}">
                <a16:creationId xmlns:a16="http://schemas.microsoft.com/office/drawing/2014/main" id="{715CFEF6-698C-4FDD-B841-9FBD0D79B6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9764DD-8499-4315-B27E-D0E62D6357B4}"/>
              </a:ext>
            </a:extLst>
          </p:cNvPr>
          <p:cNvSpPr>
            <a:spLocks noGrp="1"/>
          </p:cNvSpPr>
          <p:nvPr>
            <p:ph type="sldNum" sz="quarter" idx="12"/>
          </p:nvPr>
        </p:nvSpPr>
        <p:spPr/>
        <p:txBody>
          <a:bodyPr/>
          <a:lstStyle/>
          <a:p>
            <a:fld id="{C6BC9C3F-0009-4818-B7B8-0A701B67B1C3}" type="slidenum">
              <a:rPr lang="en-US" smtClean="0"/>
              <a:t>‹#›</a:t>
            </a:fld>
            <a:endParaRPr lang="en-US"/>
          </a:p>
        </p:txBody>
      </p:sp>
    </p:spTree>
    <p:extLst>
      <p:ext uri="{BB962C8B-B14F-4D97-AF65-F5344CB8AC3E}">
        <p14:creationId xmlns:p14="http://schemas.microsoft.com/office/powerpoint/2010/main" val="2134252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FE489-52AC-4F97-B545-6517E782D0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55A284-AC16-4AC5-9094-E37337A1C484}"/>
              </a:ext>
            </a:extLst>
          </p:cNvPr>
          <p:cNvSpPr>
            <a:spLocks noGrp="1"/>
          </p:cNvSpPr>
          <p:nvPr>
            <p:ph type="dt" sz="half" idx="10"/>
          </p:nvPr>
        </p:nvSpPr>
        <p:spPr/>
        <p:txBody>
          <a:bodyPr/>
          <a:lstStyle/>
          <a:p>
            <a:fld id="{92082CE6-7744-4EE8-893C-1084A4763D0A}" type="datetimeFigureOut">
              <a:rPr lang="en-US" smtClean="0"/>
              <a:t>1/15/2020</a:t>
            </a:fld>
            <a:endParaRPr lang="en-US"/>
          </a:p>
        </p:txBody>
      </p:sp>
      <p:sp>
        <p:nvSpPr>
          <p:cNvPr id="4" name="Footer Placeholder 3">
            <a:extLst>
              <a:ext uri="{FF2B5EF4-FFF2-40B4-BE49-F238E27FC236}">
                <a16:creationId xmlns:a16="http://schemas.microsoft.com/office/drawing/2014/main" id="{F16955FE-6D30-4DFF-AC74-17F9683B74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90B1B6-313B-42D2-97E4-4D7E0EB3C9C0}"/>
              </a:ext>
            </a:extLst>
          </p:cNvPr>
          <p:cNvSpPr>
            <a:spLocks noGrp="1"/>
          </p:cNvSpPr>
          <p:nvPr>
            <p:ph type="sldNum" sz="quarter" idx="12"/>
          </p:nvPr>
        </p:nvSpPr>
        <p:spPr/>
        <p:txBody>
          <a:bodyPr/>
          <a:lstStyle/>
          <a:p>
            <a:fld id="{C6BC9C3F-0009-4818-B7B8-0A701B67B1C3}" type="slidenum">
              <a:rPr lang="en-US" smtClean="0"/>
              <a:t>‹#›</a:t>
            </a:fld>
            <a:endParaRPr lang="en-US"/>
          </a:p>
        </p:txBody>
      </p:sp>
    </p:spTree>
    <p:extLst>
      <p:ext uri="{BB962C8B-B14F-4D97-AF65-F5344CB8AC3E}">
        <p14:creationId xmlns:p14="http://schemas.microsoft.com/office/powerpoint/2010/main" val="4127739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302257-2D78-4482-8D8A-DF3ABF5F4154}"/>
              </a:ext>
            </a:extLst>
          </p:cNvPr>
          <p:cNvSpPr>
            <a:spLocks noGrp="1"/>
          </p:cNvSpPr>
          <p:nvPr>
            <p:ph type="dt" sz="half" idx="10"/>
          </p:nvPr>
        </p:nvSpPr>
        <p:spPr/>
        <p:txBody>
          <a:bodyPr/>
          <a:lstStyle/>
          <a:p>
            <a:fld id="{92082CE6-7744-4EE8-893C-1084A4763D0A}" type="datetimeFigureOut">
              <a:rPr lang="en-US" smtClean="0"/>
              <a:t>1/15/2020</a:t>
            </a:fld>
            <a:endParaRPr lang="en-US"/>
          </a:p>
        </p:txBody>
      </p:sp>
      <p:sp>
        <p:nvSpPr>
          <p:cNvPr id="3" name="Footer Placeholder 2">
            <a:extLst>
              <a:ext uri="{FF2B5EF4-FFF2-40B4-BE49-F238E27FC236}">
                <a16:creationId xmlns:a16="http://schemas.microsoft.com/office/drawing/2014/main" id="{2A011857-011D-4022-B47D-CFEBF84A12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33FE9C-DE92-41C9-9E3D-A98DF8C5D7B4}"/>
              </a:ext>
            </a:extLst>
          </p:cNvPr>
          <p:cNvSpPr>
            <a:spLocks noGrp="1"/>
          </p:cNvSpPr>
          <p:nvPr>
            <p:ph type="sldNum" sz="quarter" idx="12"/>
          </p:nvPr>
        </p:nvSpPr>
        <p:spPr/>
        <p:txBody>
          <a:bodyPr/>
          <a:lstStyle/>
          <a:p>
            <a:fld id="{C6BC9C3F-0009-4818-B7B8-0A701B67B1C3}" type="slidenum">
              <a:rPr lang="en-US" smtClean="0"/>
              <a:t>‹#›</a:t>
            </a:fld>
            <a:endParaRPr lang="en-US"/>
          </a:p>
        </p:txBody>
      </p:sp>
    </p:spTree>
    <p:extLst>
      <p:ext uri="{BB962C8B-B14F-4D97-AF65-F5344CB8AC3E}">
        <p14:creationId xmlns:p14="http://schemas.microsoft.com/office/powerpoint/2010/main" val="139241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3AC8A-EE83-496B-AAAE-5D139C37F3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422D2A-D4D2-4EE9-8355-DCB48081F3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B39B2F-E8E0-48FB-B89B-8C2F910837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8FCB33-4383-4C75-BB13-B7D080118C56}"/>
              </a:ext>
            </a:extLst>
          </p:cNvPr>
          <p:cNvSpPr>
            <a:spLocks noGrp="1"/>
          </p:cNvSpPr>
          <p:nvPr>
            <p:ph type="dt" sz="half" idx="10"/>
          </p:nvPr>
        </p:nvSpPr>
        <p:spPr/>
        <p:txBody>
          <a:bodyPr/>
          <a:lstStyle/>
          <a:p>
            <a:fld id="{92082CE6-7744-4EE8-893C-1084A4763D0A}" type="datetimeFigureOut">
              <a:rPr lang="en-US" smtClean="0"/>
              <a:t>1/15/2020</a:t>
            </a:fld>
            <a:endParaRPr lang="en-US"/>
          </a:p>
        </p:txBody>
      </p:sp>
      <p:sp>
        <p:nvSpPr>
          <p:cNvPr id="6" name="Footer Placeholder 5">
            <a:extLst>
              <a:ext uri="{FF2B5EF4-FFF2-40B4-BE49-F238E27FC236}">
                <a16:creationId xmlns:a16="http://schemas.microsoft.com/office/drawing/2014/main" id="{2E94A0A7-F09A-4156-BEDB-8AB8BE2FF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504A8D-1CF9-4E61-858A-C482630EAA68}"/>
              </a:ext>
            </a:extLst>
          </p:cNvPr>
          <p:cNvSpPr>
            <a:spLocks noGrp="1"/>
          </p:cNvSpPr>
          <p:nvPr>
            <p:ph type="sldNum" sz="quarter" idx="12"/>
          </p:nvPr>
        </p:nvSpPr>
        <p:spPr/>
        <p:txBody>
          <a:bodyPr/>
          <a:lstStyle/>
          <a:p>
            <a:fld id="{C6BC9C3F-0009-4818-B7B8-0A701B67B1C3}" type="slidenum">
              <a:rPr lang="en-US" smtClean="0"/>
              <a:t>‹#›</a:t>
            </a:fld>
            <a:endParaRPr lang="en-US"/>
          </a:p>
        </p:txBody>
      </p:sp>
    </p:spTree>
    <p:extLst>
      <p:ext uri="{BB962C8B-B14F-4D97-AF65-F5344CB8AC3E}">
        <p14:creationId xmlns:p14="http://schemas.microsoft.com/office/powerpoint/2010/main" val="3652443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C6686-F079-4966-B74C-B4E64ED682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7EFE2F-9B77-44CF-925F-2C93122CEB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148344-618C-4FEF-B217-403426E693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BEC604-5D33-4144-BD06-4BAD55370BC6}"/>
              </a:ext>
            </a:extLst>
          </p:cNvPr>
          <p:cNvSpPr>
            <a:spLocks noGrp="1"/>
          </p:cNvSpPr>
          <p:nvPr>
            <p:ph type="dt" sz="half" idx="10"/>
          </p:nvPr>
        </p:nvSpPr>
        <p:spPr/>
        <p:txBody>
          <a:bodyPr/>
          <a:lstStyle/>
          <a:p>
            <a:fld id="{92082CE6-7744-4EE8-893C-1084A4763D0A}" type="datetimeFigureOut">
              <a:rPr lang="en-US" smtClean="0"/>
              <a:t>1/15/2020</a:t>
            </a:fld>
            <a:endParaRPr lang="en-US"/>
          </a:p>
        </p:txBody>
      </p:sp>
      <p:sp>
        <p:nvSpPr>
          <p:cNvPr id="6" name="Footer Placeholder 5">
            <a:extLst>
              <a:ext uri="{FF2B5EF4-FFF2-40B4-BE49-F238E27FC236}">
                <a16:creationId xmlns:a16="http://schemas.microsoft.com/office/drawing/2014/main" id="{8B221438-9FB2-4EA5-9116-30861D243E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F45A4F-AFCC-4335-BFF5-D32B06EA5727}"/>
              </a:ext>
            </a:extLst>
          </p:cNvPr>
          <p:cNvSpPr>
            <a:spLocks noGrp="1"/>
          </p:cNvSpPr>
          <p:nvPr>
            <p:ph type="sldNum" sz="quarter" idx="12"/>
          </p:nvPr>
        </p:nvSpPr>
        <p:spPr/>
        <p:txBody>
          <a:bodyPr/>
          <a:lstStyle/>
          <a:p>
            <a:fld id="{C6BC9C3F-0009-4818-B7B8-0A701B67B1C3}" type="slidenum">
              <a:rPr lang="en-US" smtClean="0"/>
              <a:t>‹#›</a:t>
            </a:fld>
            <a:endParaRPr lang="en-US"/>
          </a:p>
        </p:txBody>
      </p:sp>
    </p:spTree>
    <p:extLst>
      <p:ext uri="{BB962C8B-B14F-4D97-AF65-F5344CB8AC3E}">
        <p14:creationId xmlns:p14="http://schemas.microsoft.com/office/powerpoint/2010/main" val="2779851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A3E10B-A3E0-47AA-B639-5EAC5171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5748FB-6096-4842-954E-40B2CE38D8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F5F144-3D4D-4A1A-854C-93B7EA457D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082CE6-7744-4EE8-893C-1084A4763D0A}" type="datetimeFigureOut">
              <a:rPr lang="en-US" smtClean="0"/>
              <a:t>1/15/2020</a:t>
            </a:fld>
            <a:endParaRPr lang="en-US"/>
          </a:p>
        </p:txBody>
      </p:sp>
      <p:sp>
        <p:nvSpPr>
          <p:cNvPr id="5" name="Footer Placeholder 4">
            <a:extLst>
              <a:ext uri="{FF2B5EF4-FFF2-40B4-BE49-F238E27FC236}">
                <a16:creationId xmlns:a16="http://schemas.microsoft.com/office/drawing/2014/main" id="{D0AA0D02-D6B2-408B-8844-7E938566B6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F630C2-90FC-41C0-A802-9C57581B98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BC9C3F-0009-4818-B7B8-0A701B67B1C3}" type="slidenum">
              <a:rPr lang="en-US" smtClean="0"/>
              <a:t>‹#›</a:t>
            </a:fld>
            <a:endParaRPr lang="en-US"/>
          </a:p>
        </p:txBody>
      </p:sp>
    </p:spTree>
    <p:extLst>
      <p:ext uri="{BB962C8B-B14F-4D97-AF65-F5344CB8AC3E}">
        <p14:creationId xmlns:p14="http://schemas.microsoft.com/office/powerpoint/2010/main" val="1658029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F66388-0193-4D25-BA8E-291D4C360A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DABABA-A84C-43B5-8655-5CC1FB021C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7A3877-7C53-408D-B8FF-2C16B9C09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A44D4-7F96-4F25-8644-029F13E0B79F}" type="datetimeFigureOut">
              <a:rPr lang="en-US" smtClean="0"/>
              <a:t>1/15/2020</a:t>
            </a:fld>
            <a:endParaRPr lang="en-US"/>
          </a:p>
        </p:txBody>
      </p:sp>
      <p:sp>
        <p:nvSpPr>
          <p:cNvPr id="5" name="Footer Placeholder 4">
            <a:extLst>
              <a:ext uri="{FF2B5EF4-FFF2-40B4-BE49-F238E27FC236}">
                <a16:creationId xmlns:a16="http://schemas.microsoft.com/office/drawing/2014/main" id="{3871F42F-AA5C-4CF4-A028-1BD0EB2025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5379FA-BD4D-4421-95F0-F4F1442800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0BC23-4C77-4B23-9C0D-79E05D84FC79}" type="slidenum">
              <a:rPr lang="en-US" smtClean="0"/>
              <a:t>‹#›</a:t>
            </a:fld>
            <a:endParaRPr lang="en-US"/>
          </a:p>
        </p:txBody>
      </p:sp>
    </p:spTree>
    <p:extLst>
      <p:ext uri="{BB962C8B-B14F-4D97-AF65-F5344CB8AC3E}">
        <p14:creationId xmlns:p14="http://schemas.microsoft.com/office/powerpoint/2010/main" val="42557217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2FA030-EDD5-4365-8403-579D36371B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3B4D61-724E-41CE-B35D-D0F9CA3F3E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EBAE1-1B12-4C4E-8621-DF50B53C53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C47E3A-CC09-4931-BAAA-960744E751AA}" type="datetimeFigureOut">
              <a:rPr lang="en-US" smtClean="0"/>
              <a:t>1/15/2020</a:t>
            </a:fld>
            <a:endParaRPr lang="en-US"/>
          </a:p>
        </p:txBody>
      </p:sp>
      <p:sp>
        <p:nvSpPr>
          <p:cNvPr id="5" name="Footer Placeholder 4">
            <a:extLst>
              <a:ext uri="{FF2B5EF4-FFF2-40B4-BE49-F238E27FC236}">
                <a16:creationId xmlns:a16="http://schemas.microsoft.com/office/drawing/2014/main" id="{01CD0CF2-0EB5-4C4E-8924-E7E5736F8E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9DDD78-A360-4236-9928-3CD441C3A4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E410F-D1CA-4589-9831-866685DA72FD}" type="slidenum">
              <a:rPr lang="en-US" smtClean="0"/>
              <a:t>‹#›</a:t>
            </a:fld>
            <a:endParaRPr lang="en-US"/>
          </a:p>
        </p:txBody>
      </p:sp>
    </p:spTree>
    <p:extLst>
      <p:ext uri="{BB962C8B-B14F-4D97-AF65-F5344CB8AC3E}">
        <p14:creationId xmlns:p14="http://schemas.microsoft.com/office/powerpoint/2010/main" val="1359701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1/15/2020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53054623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8.xml"/><Relationship Id="rId7" Type="http://schemas.openxmlformats.org/officeDocument/2006/relationships/image" Target="../media/image16.jfi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hyperlink" Target="tel://215-348-9081/" TargetMode="External"/><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9.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jpg"/><Relationship Id="rId5" Type="http://schemas.openxmlformats.org/officeDocument/2006/relationships/image" Target="../media/image1.jpg"/><Relationship Id="rId10" Type="http://schemas.openxmlformats.org/officeDocument/2006/relationships/image" Target="../media/image12.png"/><Relationship Id="rId4" Type="http://schemas.openxmlformats.org/officeDocument/2006/relationships/slideLayout" Target="../slideLayouts/slideLayout1.xml"/><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tags" Target="../tags/tag10.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jpg"/><Relationship Id="rId5" Type="http://schemas.openxmlformats.org/officeDocument/2006/relationships/image" Target="../media/image1.jpg"/><Relationship Id="rId10" Type="http://schemas.openxmlformats.org/officeDocument/2006/relationships/image" Target="../media/image12.png"/><Relationship Id="rId4" Type="http://schemas.openxmlformats.org/officeDocument/2006/relationships/slideLayout" Target="../slideLayouts/slideLayout1.xml"/><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hyperlink" Target="http://www.cbmealsonwheels.org/" TargetMode="External"/><Relationship Id="rId3" Type="http://schemas.openxmlformats.org/officeDocument/2006/relationships/tags" Target="../tags/tag11.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jpg"/><Relationship Id="rId5" Type="http://schemas.openxmlformats.org/officeDocument/2006/relationships/image" Target="../media/image1.jpg"/><Relationship Id="rId10" Type="http://schemas.openxmlformats.org/officeDocument/2006/relationships/image" Target="../media/image12.png"/><Relationship Id="rId4" Type="http://schemas.openxmlformats.org/officeDocument/2006/relationships/slideLayout" Target="../slideLayouts/slideLayout1.xml"/><Relationship Id="rId9" Type="http://schemas.openxmlformats.org/officeDocument/2006/relationships/hyperlink" Target="http://www.cbmealsonwheels.org/volunteer"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2.xml"/><Relationship Id="rId7" Type="http://schemas.openxmlformats.org/officeDocument/2006/relationships/image" Target="../media/image2.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jpg"/><Relationship Id="rId5" Type="http://schemas.openxmlformats.org/officeDocument/2006/relationships/image" Target="../media/image21.jpeg"/><Relationship Id="rId4" Type="http://schemas.openxmlformats.org/officeDocument/2006/relationships/slideLayout" Target="../slideLayouts/slideLayout1.xml"/><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13.xml"/><Relationship Id="rId7" Type="http://schemas.openxmlformats.org/officeDocument/2006/relationships/image" Target="../media/image24.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slideLayout" Target="../slideLayouts/slideLayout1.xml"/><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14.xml"/><Relationship Id="rId7" Type="http://schemas.openxmlformats.org/officeDocument/2006/relationships/image" Target="../media/image1.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jpg"/><Relationship Id="rId5" Type="http://schemas.openxmlformats.org/officeDocument/2006/relationships/image" Target="../media/image25.png"/><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1.xml"/><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15.xml"/><Relationship Id="rId7" Type="http://schemas.openxmlformats.org/officeDocument/2006/relationships/image" Target="../media/image2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slideLayout" Target="../slideLayouts/slideLayout1.xml"/><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16.xml"/><Relationship Id="rId7" Type="http://schemas.openxmlformats.org/officeDocument/2006/relationships/image" Target="../media/image1.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jpg"/><Relationship Id="rId5" Type="http://schemas.openxmlformats.org/officeDocument/2006/relationships/image" Target="../media/image29.png"/><Relationship Id="rId4" Type="http://schemas.openxmlformats.org/officeDocument/2006/relationships/slideLayout" Target="../slideLayouts/slideLayout1.xml"/><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microsoft.com/office/2011/relationships/inkAction" Target="../ink/inkAction1.xml"/><Relationship Id="rId3" Type="http://schemas.openxmlformats.org/officeDocument/2006/relationships/tags" Target="../tags/tag17.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jpg"/><Relationship Id="rId5" Type="http://schemas.openxmlformats.org/officeDocument/2006/relationships/image" Target="../media/image1.jpg"/><Relationship Id="rId10" Type="http://schemas.openxmlformats.org/officeDocument/2006/relationships/image" Target="../media/image12.png"/><Relationship Id="rId4" Type="http://schemas.openxmlformats.org/officeDocument/2006/relationships/slideLayout" Target="../slideLayouts/slideLayout1.xml"/><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tags" Target="../tags/tag18.xml"/><Relationship Id="rId7" Type="http://schemas.openxmlformats.org/officeDocument/2006/relationships/image" Target="../media/image31.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slideLayout" Target="../slideLayouts/slideLayout1.xml"/><Relationship Id="rId9"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tags" Target="../tags/tag19.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jpg"/><Relationship Id="rId5" Type="http://schemas.openxmlformats.org/officeDocument/2006/relationships/image" Target="../media/image1.jpg"/><Relationship Id="rId10" Type="http://schemas.openxmlformats.org/officeDocument/2006/relationships/image" Target="../media/image12.png"/><Relationship Id="rId4" Type="http://schemas.openxmlformats.org/officeDocument/2006/relationships/slideLayout" Target="../slideLayouts/slideLayout1.xml"/><Relationship Id="rId9" Type="http://schemas.openxmlformats.org/officeDocument/2006/relationships/hyperlink" Target="http://culturespots.com/2016/05/18/video-client-spotlight-interview-at-michener-art-museum/"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20.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slideLayout" Target="../slideLayouts/slideLayout1.xml"/><Relationship Id="rId9"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video" Target="../media/media21.mp4"/><Relationship Id="rId1" Type="http://schemas.microsoft.com/office/2007/relationships/media" Target="../media/media21.mp4"/><Relationship Id="rId5" Type="http://schemas.openxmlformats.org/officeDocument/2006/relationships/image" Target="../media/image35.png"/><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hyperlink" Target="http://www.ahdr.org/" TargetMode="External"/><Relationship Id="rId13" Type="http://schemas.openxmlformats.org/officeDocument/2006/relationships/image" Target="../media/image39.jpg"/><Relationship Id="rId3" Type="http://schemas.openxmlformats.org/officeDocument/2006/relationships/tags" Target="../tags/tag22.xml"/><Relationship Id="rId7" Type="http://schemas.openxmlformats.org/officeDocument/2006/relationships/image" Target="../media/image3.png"/><Relationship Id="rId12" Type="http://schemas.microsoft.com/office/2007/relationships/hdphoto" Target="../media/hdphoto1.wdp"/><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jpg"/><Relationship Id="rId11" Type="http://schemas.openxmlformats.org/officeDocument/2006/relationships/image" Target="../media/image38.png"/><Relationship Id="rId5" Type="http://schemas.openxmlformats.org/officeDocument/2006/relationships/image" Target="../media/image1.jpg"/><Relationship Id="rId10" Type="http://schemas.openxmlformats.org/officeDocument/2006/relationships/image" Target="../media/image37.jpg"/><Relationship Id="rId4" Type="http://schemas.openxmlformats.org/officeDocument/2006/relationships/slideLayout" Target="../slideLayouts/slideLayout1.xml"/><Relationship Id="rId9" Type="http://schemas.openxmlformats.org/officeDocument/2006/relationships/image" Target="../media/image36.jpg"/><Relationship Id="rId1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1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video" Target="NULL" TargetMode="Externa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jpg"/><Relationship Id="rId7" Type="http://schemas.openxmlformats.org/officeDocument/2006/relationships/image" Target="../media/image4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3.png"/><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s://www.aschealthclinic.org/volunteers" TargetMode="External"/><Relationship Id="rId5" Type="http://schemas.openxmlformats.org/officeDocument/2006/relationships/image" Target="../media/image46.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tags" Target="../tags/tag3.xml"/><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0.png"/><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4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1.xml"/><Relationship Id="rId5" Type="http://schemas.openxmlformats.org/officeDocument/2006/relationships/image" Target="../media/image73.jpg"/><Relationship Id="rId4" Type="http://schemas.openxmlformats.org/officeDocument/2006/relationships/image" Target="../media/image72.jpg"/></Relationships>
</file>

<file path=ppt/slides/_rels/slide42.xml.rels><?xml version="1.0" encoding="UTF-8" standalone="yes"?>
<Relationships xmlns="http://schemas.openxmlformats.org/package/2006/relationships"><Relationship Id="rId3" Type="http://schemas.openxmlformats.org/officeDocument/2006/relationships/hyperlink" Target="http://www.specialequestrians.org/" TargetMode="External"/><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1.jpg"/><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media" Target="../media/media24.mp4"/><Relationship Id="rId2" Type="http://schemas.openxmlformats.org/officeDocument/2006/relationships/tags" Target="../tags/tag24.xml"/><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image" Target="../media/image75.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4.xml"/><Relationship Id="rId7" Type="http://schemas.openxmlformats.org/officeDocument/2006/relationships/hyperlink" Target="http://lilstarrz09.blogspot.com/2011/07/friends_29.html"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3.JP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6.xml"/><Relationship Id="rId7" Type="http://schemas.openxmlformats.org/officeDocument/2006/relationships/image" Target="../media/image1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tel://215-348-9081/" TargetMode="External"/><Relationship Id="rId5" Type="http://schemas.openxmlformats.org/officeDocument/2006/relationships/image" Target="../media/image2.jpg"/><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7.xml"/><Relationship Id="rId7" Type="http://schemas.openxmlformats.org/officeDocument/2006/relationships/hyperlink" Target="http://www.buckslib.org/"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jfif"/><Relationship Id="rId5" Type="http://schemas.openxmlformats.org/officeDocument/2006/relationships/hyperlink" Target="tel://215-348-9081/" TargetMode="Externa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24AF1-68AD-4BAF-8E48-4781075EB31C}"/>
              </a:ext>
            </a:extLst>
          </p:cNvPr>
          <p:cNvSpPr>
            <a:spLocks noGrp="1"/>
          </p:cNvSpPr>
          <p:nvPr>
            <p:ph type="ctrTitle"/>
          </p:nvPr>
        </p:nvSpPr>
        <p:spPr>
          <a:xfrm>
            <a:off x="1600201" y="1114425"/>
            <a:ext cx="9904412" cy="3662957"/>
          </a:xfrm>
        </p:spPr>
        <p:txBody>
          <a:bodyPr>
            <a:normAutofit/>
          </a:bodyPr>
          <a:lstStyle/>
          <a:p>
            <a:r>
              <a:rPr lang="en-US" dirty="0"/>
              <a:t>From “If not me, then who?” to “I have a dream…”</a:t>
            </a:r>
          </a:p>
        </p:txBody>
      </p:sp>
      <p:sp>
        <p:nvSpPr>
          <p:cNvPr id="3" name="Subtitle 2">
            <a:extLst>
              <a:ext uri="{FF2B5EF4-FFF2-40B4-BE49-F238E27FC236}">
                <a16:creationId xmlns:a16="http://schemas.microsoft.com/office/drawing/2014/main" id="{3DDE8827-6B2B-49F7-8353-7A3ECDF6D570}"/>
              </a:ext>
            </a:extLst>
          </p:cNvPr>
          <p:cNvSpPr>
            <a:spLocks noGrp="1"/>
          </p:cNvSpPr>
          <p:nvPr>
            <p:ph type="subTitle" idx="1"/>
          </p:nvPr>
        </p:nvSpPr>
        <p:spPr/>
        <p:txBody>
          <a:bodyPr/>
          <a:lstStyle/>
          <a:p>
            <a:r>
              <a:rPr lang="en-US" dirty="0"/>
              <a:t>January advisory</a:t>
            </a:r>
          </a:p>
        </p:txBody>
      </p:sp>
    </p:spTree>
    <p:extLst>
      <p:ext uri="{BB962C8B-B14F-4D97-AF65-F5344CB8AC3E}">
        <p14:creationId xmlns:p14="http://schemas.microsoft.com/office/powerpoint/2010/main" val="570321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4DEA32D-DC21-471A-97C9-7A43FF59A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3">
            <a:extLst>
              <a:ext uri="{FF2B5EF4-FFF2-40B4-BE49-F238E27FC236}">
                <a16:creationId xmlns:a16="http://schemas.microsoft.com/office/drawing/2014/main" id="{7695D806-0BD6-41DF-81C3-D8C135B40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 name="Freeform 4">
            <a:extLst>
              <a:ext uri="{FF2B5EF4-FFF2-40B4-BE49-F238E27FC236}">
                <a16:creationId xmlns:a16="http://schemas.microsoft.com/office/drawing/2014/main" id="{5351B1B0-ABAE-4DCC-9C3E-ACDF4485F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Title 1">
            <a:extLst>
              <a:ext uri="{FF2B5EF4-FFF2-40B4-BE49-F238E27FC236}">
                <a16:creationId xmlns:a16="http://schemas.microsoft.com/office/drawing/2014/main" id="{BA6B2FB4-A494-410A-861F-FE92C50A8A89}"/>
              </a:ext>
            </a:extLst>
          </p:cNvPr>
          <p:cNvSpPr>
            <a:spLocks noGrp="1"/>
          </p:cNvSpPr>
          <p:nvPr>
            <p:ph type="ctrTitle"/>
          </p:nvPr>
        </p:nvSpPr>
        <p:spPr>
          <a:xfrm>
            <a:off x="8776251" y="2078854"/>
            <a:ext cx="3109801" cy="1618504"/>
          </a:xfrm>
        </p:spPr>
        <p:txBody>
          <a:bodyPr anchor="t">
            <a:normAutofit fontScale="90000"/>
          </a:bodyPr>
          <a:lstStyle/>
          <a:p>
            <a:pPr algn="l"/>
            <a:r>
              <a:rPr lang="en-US" sz="2200" b="1" i="1" dirty="0">
                <a:solidFill>
                  <a:schemeClr val="bg1"/>
                </a:solidFill>
              </a:rPr>
              <a:t>Bucks County Free Library</a:t>
            </a:r>
            <a:br>
              <a:rPr lang="en-US" sz="2200" b="1" i="1" dirty="0">
                <a:solidFill>
                  <a:schemeClr val="bg1"/>
                </a:solidFill>
              </a:rPr>
            </a:br>
            <a:r>
              <a:rPr lang="en-US" sz="2200" dirty="0">
                <a:solidFill>
                  <a:schemeClr val="bg1"/>
                </a:solidFill>
              </a:rPr>
              <a:t>150 S. Pine Street</a:t>
            </a:r>
            <a:br>
              <a:rPr lang="en-US" sz="2200" dirty="0">
                <a:solidFill>
                  <a:schemeClr val="bg1"/>
                </a:solidFill>
              </a:rPr>
            </a:br>
            <a:r>
              <a:rPr lang="en-US" sz="2200" dirty="0">
                <a:solidFill>
                  <a:schemeClr val="bg1"/>
                </a:solidFill>
              </a:rPr>
              <a:t>Doylestown, PA</a:t>
            </a:r>
            <a:br>
              <a:rPr lang="en-US" sz="2200" dirty="0">
                <a:solidFill>
                  <a:schemeClr val="bg1"/>
                </a:solidFill>
              </a:rPr>
            </a:br>
            <a:r>
              <a:rPr lang="en-US" sz="2200" dirty="0">
                <a:solidFill>
                  <a:schemeClr val="bg1"/>
                </a:solidFill>
              </a:rPr>
              <a:t>18901-4932</a:t>
            </a:r>
            <a:br>
              <a:rPr lang="en-US" sz="2200" dirty="0">
                <a:solidFill>
                  <a:schemeClr val="bg1"/>
                </a:solidFill>
              </a:rPr>
            </a:br>
            <a:r>
              <a:rPr lang="en-US" sz="2200" u="sng" dirty="0">
                <a:solidFill>
                  <a:schemeClr val="bg1"/>
                </a:solidFill>
                <a:hlinkClick r:id="rId5">
                  <a:extLst>
                    <a:ext uri="{A12FA001-AC4F-418D-AE19-62706E023703}">
                      <ahyp:hlinkClr xmlns:ahyp="http://schemas.microsoft.com/office/drawing/2018/hyperlinkcolor" val="tx"/>
                    </a:ext>
                  </a:extLst>
                </a:hlinkClick>
              </a:rPr>
              <a:t>Phone: (215) 348-9081</a:t>
            </a:r>
            <a:br>
              <a:rPr lang="en-US" sz="3400" b="1" i="1" dirty="0">
                <a:solidFill>
                  <a:schemeClr val="bg1"/>
                </a:solidFill>
              </a:rPr>
            </a:br>
            <a:br>
              <a:rPr lang="en-US" sz="3400" b="1" i="1" dirty="0">
                <a:solidFill>
                  <a:schemeClr val="bg1"/>
                </a:solidFill>
                <a:cs typeface="Calibri Light"/>
              </a:rPr>
            </a:br>
            <a:endParaRPr lang="en-US" sz="3400" b="1" i="1" dirty="0">
              <a:solidFill>
                <a:schemeClr val="bg1"/>
              </a:solidFill>
              <a:cs typeface="Calibri Light"/>
            </a:endParaRPr>
          </a:p>
        </p:txBody>
      </p:sp>
      <p:pic>
        <p:nvPicPr>
          <p:cNvPr id="8" name="Picture 7">
            <a:extLst>
              <a:ext uri="{FF2B5EF4-FFF2-40B4-BE49-F238E27FC236}">
                <a16:creationId xmlns:a16="http://schemas.microsoft.com/office/drawing/2014/main" id="{46A7D7CB-43AB-41F5-84CB-F4031D7F81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9954" y="435058"/>
            <a:ext cx="4451579" cy="1327218"/>
          </a:xfrm>
          <a:prstGeom prst="rect">
            <a:avLst/>
          </a:prstGeom>
        </p:spPr>
      </p:pic>
      <p:pic>
        <p:nvPicPr>
          <p:cNvPr id="9" name="Picture 8">
            <a:extLst>
              <a:ext uri="{FF2B5EF4-FFF2-40B4-BE49-F238E27FC236}">
                <a16:creationId xmlns:a16="http://schemas.microsoft.com/office/drawing/2014/main" id="{06BEE59A-55D3-4F7A-B7BC-8BC4AE14A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9691" y="4153729"/>
            <a:ext cx="1676400" cy="2247900"/>
          </a:xfrm>
          <a:prstGeom prst="rect">
            <a:avLst/>
          </a:prstGeom>
        </p:spPr>
      </p:pic>
      <p:sp>
        <p:nvSpPr>
          <p:cNvPr id="3" name="TextBox 2">
            <a:extLst>
              <a:ext uri="{FF2B5EF4-FFF2-40B4-BE49-F238E27FC236}">
                <a16:creationId xmlns:a16="http://schemas.microsoft.com/office/drawing/2014/main" id="{F8323B43-99B9-48CD-907A-DCC360D5A0D3}"/>
              </a:ext>
            </a:extLst>
          </p:cNvPr>
          <p:cNvSpPr txBox="1"/>
          <p:nvPr/>
        </p:nvSpPr>
        <p:spPr>
          <a:xfrm>
            <a:off x="79514" y="0"/>
            <a:ext cx="7474226" cy="6524863"/>
          </a:xfrm>
          <a:prstGeom prst="rect">
            <a:avLst/>
          </a:prstGeom>
          <a:noFill/>
        </p:spPr>
        <p:txBody>
          <a:bodyPr wrap="square" rtlCol="0">
            <a:spAutoFit/>
          </a:bodyPr>
          <a:lstStyle/>
          <a:p>
            <a:r>
              <a:rPr lang="en-US" sz="2400" dirty="0"/>
              <a:t>Th</a:t>
            </a:r>
            <a:r>
              <a:rPr lang="en-US" sz="2600" dirty="0"/>
              <a:t>e next Teen Volunteer Orientation </a:t>
            </a:r>
          </a:p>
          <a:p>
            <a:r>
              <a:rPr lang="en-US" sz="2600" dirty="0"/>
              <a:t>will be January 9th, but we hold </a:t>
            </a:r>
          </a:p>
          <a:p>
            <a:r>
              <a:rPr lang="en-US" sz="2600" dirty="0"/>
              <a:t>orientations a few times each season, </a:t>
            </a:r>
          </a:p>
          <a:p>
            <a:r>
              <a:rPr lang="en-US" sz="2600" dirty="0"/>
              <a:t>And we always have two in May and </a:t>
            </a:r>
          </a:p>
          <a:p>
            <a:r>
              <a:rPr lang="en-US" sz="2600" dirty="0"/>
              <a:t>June as we get ready for the summer programs!</a:t>
            </a:r>
          </a:p>
          <a:p>
            <a:endParaRPr lang="en-US" sz="2600" dirty="0"/>
          </a:p>
          <a:p>
            <a:r>
              <a:rPr lang="en-US" sz="2600" dirty="0"/>
              <a:t>In general, we are looking for volunteers who want to volunteer on a regular basis over a longer period of time, rather than volunteering many hours in a short period of time. In the summer especially, we look for volunteers enjoy working with children.</a:t>
            </a:r>
          </a:p>
          <a:p>
            <a:endParaRPr lang="en-US" sz="2600" dirty="0"/>
          </a:p>
          <a:p>
            <a:r>
              <a:rPr lang="en-US" sz="2600" dirty="0"/>
              <a:t>Emily Knorr</a:t>
            </a:r>
          </a:p>
          <a:p>
            <a:r>
              <a:rPr lang="en-US" sz="2600" dirty="0"/>
              <a:t>Youth Services Librarian</a:t>
            </a:r>
          </a:p>
          <a:p>
            <a:r>
              <a:rPr lang="en-US" sz="2600" dirty="0"/>
              <a:t>Bucks County Free Library, Doylestown Branch</a:t>
            </a:r>
          </a:p>
          <a:p>
            <a:endParaRPr lang="en-US" sz="2800" dirty="0"/>
          </a:p>
        </p:txBody>
      </p:sp>
      <p:pic>
        <p:nvPicPr>
          <p:cNvPr id="7" name="Recorded Sound">
            <a:hlinkClick r:id="" action="ppaction://media"/>
            <a:extLst>
              <a:ext uri="{FF2B5EF4-FFF2-40B4-BE49-F238E27FC236}">
                <a16:creationId xmlns:a16="http://schemas.microsoft.com/office/drawing/2014/main" id="{A2E7A213-4A60-4DD1-82B7-588638B144AF}"/>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a:stretch>
            <a:fillRect/>
          </a:stretch>
        </p:blipFill>
        <p:spPr>
          <a:xfrm>
            <a:off x="8223951" y="5511800"/>
            <a:ext cx="406400" cy="406400"/>
          </a:xfrm>
          <a:prstGeom prst="rect">
            <a:avLst/>
          </a:prstGeom>
        </p:spPr>
      </p:pic>
    </p:spTree>
    <p:extLst>
      <p:ext uri="{BB962C8B-B14F-4D97-AF65-F5344CB8AC3E}">
        <p14:creationId xmlns:p14="http://schemas.microsoft.com/office/powerpoint/2010/main" val="2122218675"/>
      </p:ext>
    </p:extLst>
  </p:cSld>
  <p:clrMapOvr>
    <a:masterClrMapping/>
  </p:clrMapOvr>
  <mc:AlternateContent xmlns:mc="http://schemas.openxmlformats.org/markup-compatibility/2006">
    <mc:Choice xmlns:p14="http://schemas.microsoft.com/office/powerpoint/2010/main" Requires="p14">
      <p:transition spd="slow" p14:dur="2000" advTm="76217"/>
    </mc:Choice>
    <mc:Fallback>
      <p:transition spd="slow" advTm="76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B2FB4-A494-410A-861F-FE92C50A8A89}"/>
              </a:ext>
            </a:extLst>
          </p:cNvPr>
          <p:cNvSpPr>
            <a:spLocks noGrp="1"/>
          </p:cNvSpPr>
          <p:nvPr>
            <p:ph type="ctrTitle"/>
          </p:nvPr>
        </p:nvSpPr>
        <p:spPr>
          <a:xfrm>
            <a:off x="1524000" y="1789113"/>
            <a:ext cx="9144000" cy="1071045"/>
          </a:xfrm>
        </p:spPr>
        <p:txBody>
          <a:bodyPr/>
          <a:lstStyle/>
          <a:p>
            <a:r>
              <a:rPr lang="en-US" dirty="0"/>
              <a:t>Meals on Wheels</a:t>
            </a:r>
          </a:p>
        </p:txBody>
      </p:sp>
      <p:sp>
        <p:nvSpPr>
          <p:cNvPr id="3" name="Subtitle 2">
            <a:extLst>
              <a:ext uri="{FF2B5EF4-FFF2-40B4-BE49-F238E27FC236}">
                <a16:creationId xmlns:a16="http://schemas.microsoft.com/office/drawing/2014/main" id="{A7CE04A3-504F-42B0-83C0-B63BA959288A}"/>
              </a:ext>
            </a:extLst>
          </p:cNvPr>
          <p:cNvSpPr>
            <a:spLocks noGrp="1"/>
          </p:cNvSpPr>
          <p:nvPr>
            <p:ph type="subTitle" idx="1"/>
          </p:nvPr>
        </p:nvSpPr>
        <p:spPr>
          <a:xfrm>
            <a:off x="1524000" y="4554538"/>
            <a:ext cx="9144000" cy="1655762"/>
          </a:xfrm>
        </p:spPr>
        <p:txBody>
          <a:bodyPr>
            <a:normAutofit/>
          </a:bodyPr>
          <a:lstStyle/>
          <a:p>
            <a:pPr fontAlgn="base"/>
            <a:r>
              <a:rPr lang="en-US" b="1" dirty="0"/>
              <a:t>Our Mission:</a:t>
            </a:r>
          </a:p>
          <a:p>
            <a:pPr algn="l" fontAlgn="base"/>
            <a:r>
              <a:rPr lang="en-US" dirty="0"/>
              <a:t>We deliver fresh, individually prepared, nutritious meals to members of our community who are seniors, handicapped, or otherwise challenged to provide their own food.</a:t>
            </a:r>
          </a:p>
        </p:txBody>
      </p:sp>
      <p:pic>
        <p:nvPicPr>
          <p:cNvPr id="7" name="Picture 6">
            <a:extLst>
              <a:ext uri="{FF2B5EF4-FFF2-40B4-BE49-F238E27FC236}">
                <a16:creationId xmlns:a16="http://schemas.microsoft.com/office/drawing/2014/main" id="{9E94D835-FE72-447F-AA74-3E50D87373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2776" y="422488"/>
            <a:ext cx="1906014" cy="1480337"/>
          </a:xfrm>
          <a:prstGeom prst="rect">
            <a:avLst/>
          </a:prstGeom>
        </p:spPr>
      </p:pic>
      <p:pic>
        <p:nvPicPr>
          <p:cNvPr id="5" name="Picture 4">
            <a:extLst>
              <a:ext uri="{FF2B5EF4-FFF2-40B4-BE49-F238E27FC236}">
                <a16:creationId xmlns:a16="http://schemas.microsoft.com/office/drawing/2014/main" id="{36144AB9-EC6F-4776-BF6F-1CC28C4F3C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7750" y="0"/>
            <a:ext cx="2192635" cy="1190625"/>
          </a:xfrm>
          <a:prstGeom prst="rect">
            <a:avLst/>
          </a:prstGeom>
        </p:spPr>
      </p:pic>
      <p:pic>
        <p:nvPicPr>
          <p:cNvPr id="9" name="Picture 8">
            <a:extLst>
              <a:ext uri="{FF2B5EF4-FFF2-40B4-BE49-F238E27FC236}">
                <a16:creationId xmlns:a16="http://schemas.microsoft.com/office/drawing/2014/main" id="{6021C7B5-88C3-477A-BD31-A724BCA82C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8464" y="-139716"/>
            <a:ext cx="3189861" cy="2454291"/>
          </a:xfrm>
          <a:prstGeom prst="rect">
            <a:avLst/>
          </a:prstGeom>
        </p:spPr>
      </p:pic>
      <p:pic>
        <p:nvPicPr>
          <p:cNvPr id="8" name="Picture 7">
            <a:extLst>
              <a:ext uri="{FF2B5EF4-FFF2-40B4-BE49-F238E27FC236}">
                <a16:creationId xmlns:a16="http://schemas.microsoft.com/office/drawing/2014/main" id="{61B68892-AB72-48D4-B1EB-4EC8D16687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14420" y="2872777"/>
            <a:ext cx="1752600" cy="1428750"/>
          </a:xfrm>
          <a:prstGeom prst="rect">
            <a:avLst/>
          </a:prstGeom>
        </p:spPr>
      </p:pic>
      <p:pic>
        <p:nvPicPr>
          <p:cNvPr id="11" name="Picture 10">
            <a:extLst>
              <a:ext uri="{FF2B5EF4-FFF2-40B4-BE49-F238E27FC236}">
                <a16:creationId xmlns:a16="http://schemas.microsoft.com/office/drawing/2014/main" id="{7BC88AF7-2913-4FB0-93C8-CCAFEEEEC2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0972" y="2913063"/>
            <a:ext cx="2543175" cy="1428750"/>
          </a:xfrm>
          <a:prstGeom prst="rect">
            <a:avLst/>
          </a:prstGeom>
        </p:spPr>
      </p:pic>
      <p:pic>
        <p:nvPicPr>
          <p:cNvPr id="4" name="Recorded Sound">
            <a:hlinkClick r:id="" action="ppaction://media"/>
            <a:extLst>
              <a:ext uri="{FF2B5EF4-FFF2-40B4-BE49-F238E27FC236}">
                <a16:creationId xmlns:a16="http://schemas.microsoft.com/office/drawing/2014/main" id="{9B394E34-6F36-45FD-AF7C-B149FAC12BE0}"/>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0"/>
          <a:stretch>
            <a:fillRect/>
          </a:stretch>
        </p:blipFill>
        <p:spPr>
          <a:xfrm>
            <a:off x="1320800" y="1585913"/>
            <a:ext cx="406400" cy="406400"/>
          </a:xfrm>
          <a:prstGeom prst="rect">
            <a:avLst/>
          </a:prstGeom>
        </p:spPr>
      </p:pic>
    </p:spTree>
    <p:extLst>
      <p:ext uri="{BB962C8B-B14F-4D97-AF65-F5344CB8AC3E}">
        <p14:creationId xmlns:p14="http://schemas.microsoft.com/office/powerpoint/2010/main" val="3337958770"/>
      </p:ext>
    </p:extLst>
  </p:cSld>
  <p:clrMapOvr>
    <a:masterClrMapping/>
  </p:clrMapOvr>
  <mc:AlternateContent xmlns:mc="http://schemas.openxmlformats.org/markup-compatibility/2006">
    <mc:Choice xmlns:p14="http://schemas.microsoft.com/office/powerpoint/2010/main" Requires="p14">
      <p:transition spd="slow" p14:dur="2000" advTm="13895"/>
    </mc:Choice>
    <mc:Fallback>
      <p:transition spd="slow" advTm="13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94D835-FE72-447F-AA74-3E50D87373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2776" y="422488"/>
            <a:ext cx="1906014" cy="1480337"/>
          </a:xfrm>
          <a:prstGeom prst="rect">
            <a:avLst/>
          </a:prstGeom>
        </p:spPr>
      </p:pic>
      <p:pic>
        <p:nvPicPr>
          <p:cNvPr id="5" name="Picture 4">
            <a:extLst>
              <a:ext uri="{FF2B5EF4-FFF2-40B4-BE49-F238E27FC236}">
                <a16:creationId xmlns:a16="http://schemas.microsoft.com/office/drawing/2014/main" id="{36144AB9-EC6F-4776-BF6F-1CC28C4F3C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9682" y="-27969"/>
            <a:ext cx="2192635" cy="1190625"/>
          </a:xfrm>
          <a:prstGeom prst="rect">
            <a:avLst/>
          </a:prstGeom>
        </p:spPr>
      </p:pic>
      <p:pic>
        <p:nvPicPr>
          <p:cNvPr id="9" name="Picture 8">
            <a:extLst>
              <a:ext uri="{FF2B5EF4-FFF2-40B4-BE49-F238E27FC236}">
                <a16:creationId xmlns:a16="http://schemas.microsoft.com/office/drawing/2014/main" id="{6021C7B5-88C3-477A-BD31-A724BCA82C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8464" y="-139716"/>
            <a:ext cx="3189861" cy="2454291"/>
          </a:xfrm>
          <a:prstGeom prst="rect">
            <a:avLst/>
          </a:prstGeom>
        </p:spPr>
      </p:pic>
      <p:pic>
        <p:nvPicPr>
          <p:cNvPr id="1026" name="Picture 2" descr="meal service">
            <a:extLst>
              <a:ext uri="{FF2B5EF4-FFF2-40B4-BE49-F238E27FC236}">
                <a16:creationId xmlns:a16="http://schemas.microsoft.com/office/drawing/2014/main" id="{5EAECDE6-9D39-475D-BF89-0D98265F03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950" y="3492093"/>
            <a:ext cx="4550732" cy="3048635"/>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61D18610-63A6-46CF-9FD0-5CBA819B2CC6}"/>
              </a:ext>
            </a:extLst>
          </p:cNvPr>
          <p:cNvSpPr>
            <a:spLocks noGrp="1"/>
          </p:cNvSpPr>
          <p:nvPr>
            <p:ph type="ctrTitle"/>
          </p:nvPr>
        </p:nvSpPr>
        <p:spPr>
          <a:xfrm>
            <a:off x="1696464" y="1902825"/>
            <a:ext cx="9144000" cy="1071045"/>
          </a:xfrm>
        </p:spPr>
        <p:txBody>
          <a:bodyPr/>
          <a:lstStyle/>
          <a:p>
            <a:r>
              <a:rPr lang="en-US" dirty="0"/>
              <a:t>Meals on Wheels</a:t>
            </a:r>
          </a:p>
        </p:txBody>
      </p:sp>
      <p:sp>
        <p:nvSpPr>
          <p:cNvPr id="12" name="Rectangle 11">
            <a:extLst>
              <a:ext uri="{FF2B5EF4-FFF2-40B4-BE49-F238E27FC236}">
                <a16:creationId xmlns:a16="http://schemas.microsoft.com/office/drawing/2014/main" id="{F0DCD796-E25D-43FC-A056-33D661AA57DF}"/>
              </a:ext>
            </a:extLst>
          </p:cNvPr>
          <p:cNvSpPr/>
          <p:nvPr/>
        </p:nvSpPr>
        <p:spPr>
          <a:xfrm>
            <a:off x="204372" y="0"/>
            <a:ext cx="2948403" cy="2800767"/>
          </a:xfrm>
          <a:prstGeom prst="rect">
            <a:avLst/>
          </a:prstGeom>
        </p:spPr>
        <p:txBody>
          <a:bodyPr wrap="square">
            <a:spAutoFit/>
          </a:bodyPr>
          <a:lstStyle/>
          <a:p>
            <a:pPr fontAlgn="base"/>
            <a:r>
              <a:rPr lang="en-US" sz="1600" i="1" dirty="0">
                <a:solidFill>
                  <a:srgbClr val="666666"/>
                </a:solidFill>
                <a:latin typeface="Lato"/>
              </a:rPr>
              <a:t>Dear Meals on Wheels,</a:t>
            </a:r>
          </a:p>
          <a:p>
            <a:pPr fontAlgn="base"/>
            <a:r>
              <a:rPr lang="en-US" sz="1600" i="1" dirty="0">
                <a:solidFill>
                  <a:srgbClr val="666666"/>
                </a:solidFill>
                <a:latin typeface="Lato"/>
              </a:rPr>
              <a:t>Thank you for sharing your very special culinary skills and talents with me by providing me with your delicious food. Everything is so tasteful and nutritious. I am most grateful. God bless you. Many thanks to your efficient and wonderful volunteers.</a:t>
            </a:r>
          </a:p>
          <a:p>
            <a:pPr fontAlgn="base"/>
            <a:r>
              <a:rPr lang="en-US" sz="1600" i="1" dirty="0">
                <a:solidFill>
                  <a:srgbClr val="666666"/>
                </a:solidFill>
                <a:latin typeface="Lato"/>
              </a:rPr>
              <a:t>Sincerely, – M.B.</a:t>
            </a:r>
            <a:endParaRPr lang="en-US" sz="1600" b="0" i="1" dirty="0">
              <a:solidFill>
                <a:srgbClr val="666666"/>
              </a:solidFill>
              <a:effectLst/>
              <a:latin typeface="Lato"/>
            </a:endParaRPr>
          </a:p>
        </p:txBody>
      </p:sp>
      <p:pic>
        <p:nvPicPr>
          <p:cNvPr id="1028" name="Picture 4" descr="enjoying a meal">
            <a:extLst>
              <a:ext uri="{FF2B5EF4-FFF2-40B4-BE49-F238E27FC236}">
                <a16:creationId xmlns:a16="http://schemas.microsoft.com/office/drawing/2014/main" id="{1B97CA27-9AB9-4B40-B777-8153C66549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4224" y="3492092"/>
            <a:ext cx="4577984" cy="3048635"/>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D7D46646-483E-4F37-A42D-7419F106D54D}"/>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0"/>
          <a:stretch>
            <a:fillRect/>
          </a:stretch>
        </p:blipFill>
        <p:spPr>
          <a:xfrm>
            <a:off x="10104806" y="756257"/>
            <a:ext cx="406400" cy="406400"/>
          </a:xfrm>
          <a:prstGeom prst="rect">
            <a:avLst/>
          </a:prstGeom>
        </p:spPr>
      </p:pic>
    </p:spTree>
    <p:extLst>
      <p:ext uri="{BB962C8B-B14F-4D97-AF65-F5344CB8AC3E}">
        <p14:creationId xmlns:p14="http://schemas.microsoft.com/office/powerpoint/2010/main" val="1933797748"/>
      </p:ext>
    </p:extLst>
  </p:cSld>
  <p:clrMapOvr>
    <a:masterClrMapping/>
  </p:clrMapOvr>
  <mc:AlternateContent xmlns:mc="http://schemas.openxmlformats.org/markup-compatibility/2006">
    <mc:Choice xmlns:p14="http://schemas.microsoft.com/office/powerpoint/2010/main" Requires="p14">
      <p:transition spd="slow" p14:dur="2000" advTm="16239"/>
    </mc:Choice>
    <mc:Fallback>
      <p:transition spd="slow" advTm="16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B2FB4-A494-410A-861F-FE92C50A8A89}"/>
              </a:ext>
            </a:extLst>
          </p:cNvPr>
          <p:cNvSpPr>
            <a:spLocks noGrp="1"/>
          </p:cNvSpPr>
          <p:nvPr>
            <p:ph type="ctrTitle"/>
          </p:nvPr>
        </p:nvSpPr>
        <p:spPr>
          <a:xfrm>
            <a:off x="1524000" y="1789113"/>
            <a:ext cx="9144000" cy="1071045"/>
          </a:xfrm>
        </p:spPr>
        <p:txBody>
          <a:bodyPr/>
          <a:lstStyle/>
          <a:p>
            <a:r>
              <a:rPr lang="en-US" dirty="0"/>
              <a:t>Meals on Wheels</a:t>
            </a:r>
          </a:p>
        </p:txBody>
      </p:sp>
      <p:sp>
        <p:nvSpPr>
          <p:cNvPr id="3" name="Subtitle 2">
            <a:extLst>
              <a:ext uri="{FF2B5EF4-FFF2-40B4-BE49-F238E27FC236}">
                <a16:creationId xmlns:a16="http://schemas.microsoft.com/office/drawing/2014/main" id="{A7CE04A3-504F-42B0-83C0-B63BA959288A}"/>
              </a:ext>
            </a:extLst>
          </p:cNvPr>
          <p:cNvSpPr>
            <a:spLocks noGrp="1"/>
          </p:cNvSpPr>
          <p:nvPr>
            <p:ph type="subTitle" idx="1"/>
          </p:nvPr>
        </p:nvSpPr>
        <p:spPr>
          <a:xfrm>
            <a:off x="1524000" y="4554538"/>
            <a:ext cx="9144000" cy="1655762"/>
          </a:xfrm>
        </p:spPr>
        <p:txBody>
          <a:bodyPr vert="horz" lIns="91440" tIns="45720" rIns="91440" bIns="45720" rtlCol="0" anchor="t">
            <a:normAutofit/>
          </a:bodyPr>
          <a:lstStyle/>
          <a:p>
            <a:pPr fontAlgn="base"/>
            <a:endParaRPr lang="en-US" b="1" dirty="0">
              <a:cs typeface="Calibri"/>
            </a:endParaRPr>
          </a:p>
          <a:p>
            <a:endParaRPr lang="en-US"/>
          </a:p>
        </p:txBody>
      </p:sp>
      <p:pic>
        <p:nvPicPr>
          <p:cNvPr id="7" name="Picture 6">
            <a:extLst>
              <a:ext uri="{FF2B5EF4-FFF2-40B4-BE49-F238E27FC236}">
                <a16:creationId xmlns:a16="http://schemas.microsoft.com/office/drawing/2014/main" id="{9E94D835-FE72-447F-AA74-3E50D87373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2776" y="422488"/>
            <a:ext cx="1906014" cy="1480337"/>
          </a:xfrm>
          <a:prstGeom prst="rect">
            <a:avLst/>
          </a:prstGeom>
        </p:spPr>
      </p:pic>
      <p:pic>
        <p:nvPicPr>
          <p:cNvPr id="5" name="Picture 4">
            <a:extLst>
              <a:ext uri="{FF2B5EF4-FFF2-40B4-BE49-F238E27FC236}">
                <a16:creationId xmlns:a16="http://schemas.microsoft.com/office/drawing/2014/main" id="{36144AB9-EC6F-4776-BF6F-1CC28C4F3C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7750" y="0"/>
            <a:ext cx="2192635" cy="1190625"/>
          </a:xfrm>
          <a:prstGeom prst="rect">
            <a:avLst/>
          </a:prstGeom>
        </p:spPr>
      </p:pic>
      <p:pic>
        <p:nvPicPr>
          <p:cNvPr id="9" name="Picture 8">
            <a:extLst>
              <a:ext uri="{FF2B5EF4-FFF2-40B4-BE49-F238E27FC236}">
                <a16:creationId xmlns:a16="http://schemas.microsoft.com/office/drawing/2014/main" id="{6021C7B5-88C3-477A-BD31-A724BCA82C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8464" y="-139716"/>
            <a:ext cx="3189861" cy="2454291"/>
          </a:xfrm>
          <a:prstGeom prst="rect">
            <a:avLst/>
          </a:prstGeom>
        </p:spPr>
      </p:pic>
      <p:sp>
        <p:nvSpPr>
          <p:cNvPr id="6" name="TextBox 5">
            <a:extLst>
              <a:ext uri="{FF2B5EF4-FFF2-40B4-BE49-F238E27FC236}">
                <a16:creationId xmlns:a16="http://schemas.microsoft.com/office/drawing/2014/main" id="{D86D2B64-059E-417F-9B24-B8408A824F77}"/>
              </a:ext>
            </a:extLst>
          </p:cNvPr>
          <p:cNvSpPr txBox="1"/>
          <p:nvPr/>
        </p:nvSpPr>
        <p:spPr>
          <a:xfrm>
            <a:off x="228600" y="3065782"/>
            <a:ext cx="11734800" cy="4031873"/>
          </a:xfrm>
          <a:prstGeom prst="rect">
            <a:avLst/>
          </a:prstGeom>
          <a:noFill/>
        </p:spPr>
        <p:txBody>
          <a:bodyPr wrap="square" rtlCol="0">
            <a:spAutoFit/>
          </a:bodyPr>
          <a:lstStyle/>
          <a:p>
            <a:r>
              <a:rPr lang="en-US" sz="2000" b="1" dirty="0"/>
              <a:t>Volunteer Opportunities:</a:t>
            </a:r>
            <a:r>
              <a:rPr lang="en-US" sz="2000" dirty="0"/>
              <a:t> We need 24 volunteers everyday, Monday through Friday, to assist in the preparation and delivery of meals to homebound seniors. A commitment to help once or twice a month is all that is needed to help carry out our mission. Current volunteers include at-home moms and dads, retirees, and working men and women with the flexibility to arrange their schedules.</a:t>
            </a:r>
          </a:p>
          <a:p>
            <a:endParaRPr lang="en-US" sz="2000" dirty="0"/>
          </a:p>
          <a:p>
            <a:r>
              <a:rPr lang="en-US" sz="2000" i="1" dirty="0"/>
              <a:t>Contact</a:t>
            </a:r>
            <a:r>
              <a:rPr lang="en-US" sz="2000" dirty="0"/>
              <a:t>: Mary </a:t>
            </a:r>
            <a:r>
              <a:rPr lang="en-US" sz="2000" dirty="0" err="1"/>
              <a:t>Danzis</a:t>
            </a:r>
            <a:br>
              <a:rPr lang="en-US" sz="2000" dirty="0"/>
            </a:br>
            <a:r>
              <a:rPr lang="en-US" sz="2000" dirty="0"/>
              <a:t>252 Belmont Ave., Doylestown, PA 18901</a:t>
            </a:r>
            <a:br>
              <a:rPr lang="en-US" sz="2000" dirty="0"/>
            </a:br>
            <a:r>
              <a:rPr lang="en-US" sz="2000" b="1" dirty="0"/>
              <a:t>215-345-6065</a:t>
            </a:r>
            <a:br>
              <a:rPr lang="en-US" sz="2000" dirty="0"/>
            </a:br>
            <a:r>
              <a:rPr lang="en-US" sz="2000" dirty="0">
                <a:hlinkClick r:id="rId8"/>
              </a:rPr>
              <a:t>http://www.cbmealsonwheels.org</a:t>
            </a:r>
            <a:endParaRPr lang="en-US" sz="2000" dirty="0"/>
          </a:p>
          <a:p>
            <a:r>
              <a:rPr lang="en-US" sz="2000" dirty="0">
                <a:hlinkClick r:id="rId9"/>
              </a:rPr>
              <a:t>http://www.cbmealsonwheels.org/volunteer</a:t>
            </a:r>
            <a:endParaRPr lang="en-US" sz="2000" dirty="0"/>
          </a:p>
          <a:p>
            <a:endParaRPr lang="en-US" sz="2000" dirty="0"/>
          </a:p>
          <a:p>
            <a:endParaRPr lang="en-US" dirty="0"/>
          </a:p>
          <a:p>
            <a:endParaRPr lang="en-US" dirty="0"/>
          </a:p>
        </p:txBody>
      </p:sp>
      <p:pic>
        <p:nvPicPr>
          <p:cNvPr id="4" name="Recorded Sound">
            <a:hlinkClick r:id="" action="ppaction://media"/>
            <a:extLst>
              <a:ext uri="{FF2B5EF4-FFF2-40B4-BE49-F238E27FC236}">
                <a16:creationId xmlns:a16="http://schemas.microsoft.com/office/drawing/2014/main" id="{4B45D30E-176D-4032-8514-149322A72712}"/>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0"/>
          <a:stretch>
            <a:fillRect/>
          </a:stretch>
        </p:blipFill>
        <p:spPr>
          <a:xfrm>
            <a:off x="1117600" y="901758"/>
            <a:ext cx="406400" cy="406400"/>
          </a:xfrm>
          <a:prstGeom prst="rect">
            <a:avLst/>
          </a:prstGeom>
        </p:spPr>
      </p:pic>
    </p:spTree>
    <p:extLst>
      <p:ext uri="{BB962C8B-B14F-4D97-AF65-F5344CB8AC3E}">
        <p14:creationId xmlns:p14="http://schemas.microsoft.com/office/powerpoint/2010/main" val="3550575067"/>
      </p:ext>
    </p:extLst>
  </p:cSld>
  <p:clrMapOvr>
    <a:masterClrMapping/>
  </p:clrMapOvr>
  <mc:AlternateContent xmlns:mc="http://schemas.openxmlformats.org/markup-compatibility/2006">
    <mc:Choice xmlns:p14="http://schemas.microsoft.com/office/powerpoint/2010/main" Requires="p14">
      <p:transition spd="slow" p14:dur="2000" advTm="22834"/>
    </mc:Choice>
    <mc:Fallback>
      <p:transition spd="slow" advTm="22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a:extLst>
              <a:ext uri="{FF2B5EF4-FFF2-40B4-BE49-F238E27FC236}">
                <a16:creationId xmlns:a16="http://schemas.microsoft.com/office/drawing/2014/main" id="{0813CA29-6EF0-4927-A5C0-C892DC9F461B}"/>
              </a:ext>
            </a:extLst>
          </p:cNvPr>
          <p:cNvPicPr>
            <a:picLocks noChangeAspect="1"/>
          </p:cNvPicPr>
          <p:nvPr/>
        </p:nvPicPr>
        <p:blipFill>
          <a:blip r:embed="rId5"/>
          <a:stretch>
            <a:fillRect/>
          </a:stretch>
        </p:blipFill>
        <p:spPr>
          <a:xfrm>
            <a:off x="8362181" y="3141712"/>
            <a:ext cx="2857693" cy="2880783"/>
          </a:xfrm>
          <a:prstGeom prst="rect">
            <a:avLst/>
          </a:prstGeom>
        </p:spPr>
      </p:pic>
      <p:sp>
        <p:nvSpPr>
          <p:cNvPr id="2" name="Title 1">
            <a:extLst>
              <a:ext uri="{FF2B5EF4-FFF2-40B4-BE49-F238E27FC236}">
                <a16:creationId xmlns:a16="http://schemas.microsoft.com/office/drawing/2014/main" id="{BA6B2FB4-A494-410A-861F-FE92C50A8A89}"/>
              </a:ext>
            </a:extLst>
          </p:cNvPr>
          <p:cNvSpPr>
            <a:spLocks noGrp="1"/>
          </p:cNvSpPr>
          <p:nvPr>
            <p:ph type="ctrTitle"/>
          </p:nvPr>
        </p:nvSpPr>
        <p:spPr>
          <a:xfrm>
            <a:off x="1524000" y="1432166"/>
            <a:ext cx="9144000" cy="1308100"/>
          </a:xfrm>
        </p:spPr>
        <p:txBody>
          <a:bodyPr/>
          <a:lstStyle/>
          <a:p>
            <a:r>
              <a:rPr lang="en-US">
                <a:cs typeface="Calibri Light"/>
              </a:rPr>
              <a:t>New Hope Celebrates</a:t>
            </a:r>
          </a:p>
        </p:txBody>
      </p:sp>
      <p:sp>
        <p:nvSpPr>
          <p:cNvPr id="3" name="Subtitle 2">
            <a:extLst>
              <a:ext uri="{FF2B5EF4-FFF2-40B4-BE49-F238E27FC236}">
                <a16:creationId xmlns:a16="http://schemas.microsoft.com/office/drawing/2014/main" id="{A7CE04A3-504F-42B0-83C0-B63BA959288A}"/>
              </a:ext>
            </a:extLst>
          </p:cNvPr>
          <p:cNvSpPr>
            <a:spLocks noGrp="1"/>
          </p:cNvSpPr>
          <p:nvPr>
            <p:ph type="subTitle" idx="1"/>
          </p:nvPr>
        </p:nvSpPr>
        <p:spPr>
          <a:xfrm>
            <a:off x="667713" y="2961265"/>
            <a:ext cx="7564196" cy="3468398"/>
          </a:xfrm>
        </p:spPr>
        <p:txBody>
          <a:bodyPr vert="horz" lIns="91440" tIns="45720" rIns="91440" bIns="45720" rtlCol="0" anchor="t">
            <a:noAutofit/>
          </a:bodyPr>
          <a:lstStyle/>
          <a:p>
            <a:endParaRPr lang="en-US"/>
          </a:p>
          <a:p>
            <a:r>
              <a:rPr lang="en-US" dirty="0"/>
              <a:t>New Hope Celebrates brings people together to share in a celebration of our history, diversity and the inclusiveness of our community. We have a need for year-round volunteers!</a:t>
            </a:r>
            <a:r>
              <a:rPr lang="en-US" dirty="0">
                <a:cs typeface="Calibri"/>
              </a:rPr>
              <a:t>  </a:t>
            </a:r>
          </a:p>
          <a:p>
            <a:r>
              <a:rPr lang="en-US" b="1" dirty="0">
                <a:cs typeface="Calibri"/>
              </a:rPr>
              <a:t>https://www.newhopecelebrates.com/about/volunteer/</a:t>
            </a:r>
          </a:p>
          <a:p>
            <a:r>
              <a:rPr lang="en-US" dirty="0"/>
              <a:t>Students may receive a letter of completion of </a:t>
            </a:r>
            <a:r>
              <a:rPr lang="en-US" dirty="0">
                <a:cs typeface="Calibri"/>
              </a:rPr>
              <a:t>community service.</a:t>
            </a:r>
          </a:p>
          <a:p>
            <a:endParaRPr lang="en-US">
              <a:cs typeface="Calibri"/>
            </a:endParaRPr>
          </a:p>
          <a:p>
            <a:endParaRPr lang="en-US">
              <a:cs typeface="Calibri"/>
            </a:endParaRPr>
          </a:p>
        </p:txBody>
      </p:sp>
      <p:pic>
        <p:nvPicPr>
          <p:cNvPr id="7" name="Picture 6">
            <a:extLst>
              <a:ext uri="{FF2B5EF4-FFF2-40B4-BE49-F238E27FC236}">
                <a16:creationId xmlns:a16="http://schemas.microsoft.com/office/drawing/2014/main" id="{9E94D835-FE72-447F-AA74-3E50D87373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2776" y="422488"/>
            <a:ext cx="1906014" cy="1480337"/>
          </a:xfrm>
          <a:prstGeom prst="rect">
            <a:avLst/>
          </a:prstGeom>
        </p:spPr>
      </p:pic>
      <p:pic>
        <p:nvPicPr>
          <p:cNvPr id="5" name="Picture 4">
            <a:extLst>
              <a:ext uri="{FF2B5EF4-FFF2-40B4-BE49-F238E27FC236}">
                <a16:creationId xmlns:a16="http://schemas.microsoft.com/office/drawing/2014/main" id="{36144AB9-EC6F-4776-BF6F-1CC28C4F3C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7750" y="0"/>
            <a:ext cx="2192635" cy="1190625"/>
          </a:xfrm>
          <a:prstGeom prst="rect">
            <a:avLst/>
          </a:prstGeom>
        </p:spPr>
      </p:pic>
      <p:pic>
        <p:nvPicPr>
          <p:cNvPr id="9" name="Picture 8">
            <a:extLst>
              <a:ext uri="{FF2B5EF4-FFF2-40B4-BE49-F238E27FC236}">
                <a16:creationId xmlns:a16="http://schemas.microsoft.com/office/drawing/2014/main" id="{6021C7B5-88C3-477A-BD31-A724BCA82C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8464" y="-139716"/>
            <a:ext cx="3189861" cy="2454291"/>
          </a:xfrm>
          <a:prstGeom prst="rect">
            <a:avLst/>
          </a:prstGeom>
        </p:spPr>
      </p:pic>
      <p:pic>
        <p:nvPicPr>
          <p:cNvPr id="12" name="Recorded Sound">
            <a:hlinkClick r:id="" action="ppaction://media"/>
            <a:extLst>
              <a:ext uri="{FF2B5EF4-FFF2-40B4-BE49-F238E27FC236}">
                <a16:creationId xmlns:a16="http://schemas.microsoft.com/office/drawing/2014/main" id="{17B8CC86-8B1B-4C6B-AC91-F423BB080958}"/>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9"/>
          <a:stretch>
            <a:fillRect/>
          </a:stretch>
        </p:blipFill>
        <p:spPr>
          <a:xfrm>
            <a:off x="972126" y="5957223"/>
            <a:ext cx="406400" cy="406400"/>
          </a:xfrm>
          <a:prstGeom prst="rect">
            <a:avLst/>
          </a:prstGeom>
        </p:spPr>
      </p:pic>
    </p:spTree>
    <p:extLst>
      <p:ext uri="{BB962C8B-B14F-4D97-AF65-F5344CB8AC3E}">
        <p14:creationId xmlns:p14="http://schemas.microsoft.com/office/powerpoint/2010/main" val="1310221902"/>
      </p:ext>
    </p:extLst>
  </p:cSld>
  <p:clrMapOvr>
    <a:masterClrMapping/>
  </p:clrMapOvr>
  <mc:AlternateContent xmlns:mc="http://schemas.openxmlformats.org/markup-compatibility/2006">
    <mc:Choice xmlns:p14="http://schemas.microsoft.com/office/powerpoint/2010/main" Requires="p14">
      <p:transition spd="slow" p14:dur="2000" advTm="33957"/>
    </mc:Choice>
    <mc:Fallback>
      <p:transition spd="slow" advTm="33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5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a:extLst>
              <a:ext uri="{FF2B5EF4-FFF2-40B4-BE49-F238E27FC236}">
                <a16:creationId xmlns:a16="http://schemas.microsoft.com/office/drawing/2014/main" id="{0813CA29-6EF0-4927-A5C0-C892DC9F461B}"/>
              </a:ext>
            </a:extLst>
          </p:cNvPr>
          <p:cNvPicPr>
            <a:picLocks noChangeAspect="1"/>
          </p:cNvPicPr>
          <p:nvPr/>
        </p:nvPicPr>
        <p:blipFill>
          <a:blip r:embed="rId2"/>
          <a:stretch>
            <a:fillRect/>
          </a:stretch>
        </p:blipFill>
        <p:spPr>
          <a:xfrm>
            <a:off x="8362181" y="3141712"/>
            <a:ext cx="2857693" cy="2880783"/>
          </a:xfrm>
          <a:prstGeom prst="rect">
            <a:avLst/>
          </a:prstGeom>
        </p:spPr>
      </p:pic>
      <p:sp>
        <p:nvSpPr>
          <p:cNvPr id="2" name="Title 1">
            <a:extLst>
              <a:ext uri="{FF2B5EF4-FFF2-40B4-BE49-F238E27FC236}">
                <a16:creationId xmlns:a16="http://schemas.microsoft.com/office/drawing/2014/main" id="{BA6B2FB4-A494-410A-861F-FE92C50A8A89}"/>
              </a:ext>
            </a:extLst>
          </p:cNvPr>
          <p:cNvSpPr>
            <a:spLocks noGrp="1"/>
          </p:cNvSpPr>
          <p:nvPr>
            <p:ph type="ctrTitle"/>
          </p:nvPr>
        </p:nvSpPr>
        <p:spPr>
          <a:xfrm>
            <a:off x="1524000" y="1432166"/>
            <a:ext cx="9144000" cy="1308100"/>
          </a:xfrm>
        </p:spPr>
        <p:txBody>
          <a:bodyPr/>
          <a:lstStyle/>
          <a:p>
            <a:r>
              <a:rPr lang="en-US" dirty="0">
                <a:cs typeface="Calibri Light"/>
              </a:rPr>
              <a:t>New Hope Celebrates</a:t>
            </a:r>
          </a:p>
        </p:txBody>
      </p:sp>
      <p:sp>
        <p:nvSpPr>
          <p:cNvPr id="3" name="Subtitle 2">
            <a:extLst>
              <a:ext uri="{FF2B5EF4-FFF2-40B4-BE49-F238E27FC236}">
                <a16:creationId xmlns:a16="http://schemas.microsoft.com/office/drawing/2014/main" id="{A7CE04A3-504F-42B0-83C0-B63BA959288A}"/>
              </a:ext>
            </a:extLst>
          </p:cNvPr>
          <p:cNvSpPr>
            <a:spLocks noGrp="1"/>
          </p:cNvSpPr>
          <p:nvPr>
            <p:ph type="subTitle" idx="1"/>
          </p:nvPr>
        </p:nvSpPr>
        <p:spPr>
          <a:xfrm>
            <a:off x="667713" y="2961265"/>
            <a:ext cx="7564196" cy="3468398"/>
          </a:xfrm>
        </p:spPr>
        <p:txBody>
          <a:bodyPr vert="horz" lIns="91440" tIns="45720" rIns="91440" bIns="45720" rtlCol="0" anchor="t">
            <a:noAutofit/>
          </a:bodyPr>
          <a:lstStyle/>
          <a:p>
            <a:endParaRPr lang="en-US" dirty="0"/>
          </a:p>
          <a:p>
            <a:r>
              <a:rPr lang="en-US" dirty="0"/>
              <a:t>Upcoming Events:</a:t>
            </a:r>
          </a:p>
          <a:p>
            <a:r>
              <a:rPr lang="en-US" dirty="0"/>
              <a:t>Workshop for Youth Involvement</a:t>
            </a:r>
          </a:p>
          <a:p>
            <a:r>
              <a:rPr lang="en-US" dirty="0">
                <a:cs typeface="Calibri"/>
              </a:rPr>
              <a:t>Pride 5K Run &amp; 1 Mile Walk</a:t>
            </a:r>
          </a:p>
          <a:p>
            <a:r>
              <a:rPr lang="en-US" dirty="0">
                <a:cs typeface="Calibri"/>
              </a:rPr>
              <a:t>Pride Festival</a:t>
            </a:r>
          </a:p>
          <a:p>
            <a:r>
              <a:rPr lang="en-US" dirty="0">
                <a:cs typeface="Calibri"/>
              </a:rPr>
              <a:t>Pride Parade </a:t>
            </a:r>
            <a:r>
              <a:rPr lang="en-US" b="1" dirty="0">
                <a:cs typeface="Calibri"/>
              </a:rPr>
              <a:t>https://www.newhopecelebrates.com/about/volunteer/</a:t>
            </a:r>
          </a:p>
          <a:p>
            <a:endParaRPr lang="en-US" dirty="0">
              <a:cs typeface="Calibri"/>
            </a:endParaRPr>
          </a:p>
          <a:p>
            <a:endParaRPr lang="en-US" dirty="0">
              <a:cs typeface="Calibri"/>
            </a:endParaRPr>
          </a:p>
        </p:txBody>
      </p:sp>
      <p:pic>
        <p:nvPicPr>
          <p:cNvPr id="7" name="Picture 6">
            <a:extLst>
              <a:ext uri="{FF2B5EF4-FFF2-40B4-BE49-F238E27FC236}">
                <a16:creationId xmlns:a16="http://schemas.microsoft.com/office/drawing/2014/main" id="{9E94D835-FE72-447F-AA74-3E50D8737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2776" y="422488"/>
            <a:ext cx="1906014" cy="1480337"/>
          </a:xfrm>
          <a:prstGeom prst="rect">
            <a:avLst/>
          </a:prstGeom>
        </p:spPr>
      </p:pic>
      <p:pic>
        <p:nvPicPr>
          <p:cNvPr id="5" name="Picture 4">
            <a:extLst>
              <a:ext uri="{FF2B5EF4-FFF2-40B4-BE49-F238E27FC236}">
                <a16:creationId xmlns:a16="http://schemas.microsoft.com/office/drawing/2014/main" id="{36144AB9-EC6F-4776-BF6F-1CC28C4F3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750" y="0"/>
            <a:ext cx="2192635" cy="1190625"/>
          </a:xfrm>
          <a:prstGeom prst="rect">
            <a:avLst/>
          </a:prstGeom>
        </p:spPr>
      </p:pic>
      <p:pic>
        <p:nvPicPr>
          <p:cNvPr id="9" name="Picture 8">
            <a:extLst>
              <a:ext uri="{FF2B5EF4-FFF2-40B4-BE49-F238E27FC236}">
                <a16:creationId xmlns:a16="http://schemas.microsoft.com/office/drawing/2014/main" id="{6021C7B5-88C3-477A-BD31-A724BCA82C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8464" y="-139716"/>
            <a:ext cx="3189861" cy="2454291"/>
          </a:xfrm>
          <a:prstGeom prst="rect">
            <a:avLst/>
          </a:prstGeom>
        </p:spPr>
      </p:pic>
    </p:spTree>
    <p:extLst>
      <p:ext uri="{BB962C8B-B14F-4D97-AF65-F5344CB8AC3E}">
        <p14:creationId xmlns:p14="http://schemas.microsoft.com/office/powerpoint/2010/main" val="2350312863"/>
      </p:ext>
    </p:extLst>
  </p:cSld>
  <p:clrMapOvr>
    <a:masterClrMapping/>
  </p:clrMapOvr>
  <mc:AlternateContent xmlns:mc="http://schemas.openxmlformats.org/markup-compatibility/2006">
    <mc:Choice xmlns:p14="http://schemas.microsoft.com/office/powerpoint/2010/main" Requires="p14">
      <p:transition spd="slow" p14:dur="2000" advTm="41688"/>
    </mc:Choice>
    <mc:Fallback>
      <p:transition spd="slow" advTm="4168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bridge over a body of water&#10;&#10;Description generated with very high confidence">
            <a:extLst>
              <a:ext uri="{FF2B5EF4-FFF2-40B4-BE49-F238E27FC236}">
                <a16:creationId xmlns:a16="http://schemas.microsoft.com/office/drawing/2014/main" id="{88AAE231-A270-4384-BADA-AA73C66EACC1}"/>
              </a:ext>
            </a:extLst>
          </p:cNvPr>
          <p:cNvPicPr>
            <a:picLocks noChangeAspect="1"/>
          </p:cNvPicPr>
          <p:nvPr/>
        </p:nvPicPr>
        <p:blipFill rotWithShape="1">
          <a:blip r:embed="rId5"/>
          <a:srcRect t="1931" r="-3" b="24908"/>
          <a:stretch/>
        </p:blipFill>
        <p:spPr>
          <a:xfrm>
            <a:off x="20" y="10"/>
            <a:ext cx="7215381" cy="2969294"/>
          </a:xfrm>
          <a:custGeom>
            <a:avLst/>
            <a:gdLst>
              <a:gd name="connsiteX0" fmla="*/ 0 w 7215401"/>
              <a:gd name="connsiteY0" fmla="*/ 0 h 2969304"/>
              <a:gd name="connsiteX1" fmla="*/ 677334 w 7215401"/>
              <a:gd name="connsiteY1" fmla="*/ 0 h 2969304"/>
              <a:gd name="connsiteX2" fmla="*/ 1168036 w 7215401"/>
              <a:gd name="connsiteY2" fmla="*/ 0 h 2969304"/>
              <a:gd name="connsiteX3" fmla="*/ 1205499 w 7215401"/>
              <a:gd name="connsiteY3" fmla="*/ 0 h 2969304"/>
              <a:gd name="connsiteX4" fmla="*/ 1647632 w 7215401"/>
              <a:gd name="connsiteY4" fmla="*/ 0 h 2969304"/>
              <a:gd name="connsiteX5" fmla="*/ 7215401 w 7215401"/>
              <a:gd name="connsiteY5" fmla="*/ 0 h 2969304"/>
              <a:gd name="connsiteX6" fmla="*/ 5840224 w 7215401"/>
              <a:gd name="connsiteY6" fmla="*/ 2969304 h 2969304"/>
              <a:gd name="connsiteX7" fmla="*/ 0 w 7215401"/>
              <a:gd name="connsiteY7" fmla="*/ 2969304 h 29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8" name="Picture 18" descr="A group of people standing in front of a crowd&#10;&#10;Description generated with very high confidence">
            <a:extLst>
              <a:ext uri="{FF2B5EF4-FFF2-40B4-BE49-F238E27FC236}">
                <a16:creationId xmlns:a16="http://schemas.microsoft.com/office/drawing/2014/main" id="{D7F76357-2CFD-4993-A724-953985F5B1F9}"/>
              </a:ext>
            </a:extLst>
          </p:cNvPr>
          <p:cNvPicPr>
            <a:picLocks noChangeAspect="1"/>
          </p:cNvPicPr>
          <p:nvPr/>
        </p:nvPicPr>
        <p:blipFill rotWithShape="1">
          <a:blip r:embed="rId6"/>
          <a:srcRect t="13802" r="-3" b="666"/>
          <a:stretch/>
        </p:blipFill>
        <p:spPr>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pic>
        <p:nvPicPr>
          <p:cNvPr id="16" name="Picture 16" descr="A group of people walking down the street&#10;&#10;Description generated with very high confidence">
            <a:extLst>
              <a:ext uri="{FF2B5EF4-FFF2-40B4-BE49-F238E27FC236}">
                <a16:creationId xmlns:a16="http://schemas.microsoft.com/office/drawing/2014/main" id="{AA06FE02-45F2-44AE-9B91-23C11CC82DF9}"/>
              </a:ext>
            </a:extLst>
          </p:cNvPr>
          <p:cNvPicPr>
            <a:picLocks noChangeAspect="1"/>
          </p:cNvPicPr>
          <p:nvPr/>
        </p:nvPicPr>
        <p:blipFill rotWithShape="1">
          <a:blip r:embed="rId7"/>
          <a:srcRect t="17286" b="22422"/>
          <a:stretch/>
        </p:blipFill>
        <p:spPr>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8" name="Picture 9">
            <a:extLst>
              <a:ext uri="{FF2B5EF4-FFF2-40B4-BE49-F238E27FC236}">
                <a16:creationId xmlns:a16="http://schemas.microsoft.com/office/drawing/2014/main" id="{0813CA29-6EF0-4927-A5C0-C892DC9F461B}"/>
              </a:ext>
            </a:extLst>
          </p:cNvPr>
          <p:cNvPicPr>
            <a:picLocks noChangeAspect="1"/>
          </p:cNvPicPr>
          <p:nvPr/>
        </p:nvPicPr>
        <p:blipFill rotWithShape="1">
          <a:blip r:embed="rId8"/>
          <a:srcRect t="26204" r="2" b="13382"/>
          <a:stretch/>
        </p:blipFill>
        <p:spPr>
          <a:xfrm>
            <a:off x="1" y="3106464"/>
            <a:ext cx="6209553" cy="3751536"/>
          </a:xfrm>
          <a:custGeom>
            <a:avLst/>
            <a:gdLst>
              <a:gd name="connsiteX0" fmla="*/ 0 w 6209553"/>
              <a:gd name="connsiteY0" fmla="*/ 0 h 3751536"/>
              <a:gd name="connsiteX1" fmla="*/ 5776701 w 6209553"/>
              <a:gd name="connsiteY1" fmla="*/ 0 h 3751536"/>
              <a:gd name="connsiteX2" fmla="*/ 4041567 w 6209553"/>
              <a:gd name="connsiteY2" fmla="*/ 3746529 h 3751536"/>
              <a:gd name="connsiteX3" fmla="*/ 6209553 w 6209553"/>
              <a:gd name="connsiteY3" fmla="*/ 3746529 h 3751536"/>
              <a:gd name="connsiteX4" fmla="*/ 6209553 w 6209553"/>
              <a:gd name="connsiteY4" fmla="*/ 3746530 h 3751536"/>
              <a:gd name="connsiteX5" fmla="*/ 1647632 w 6209553"/>
              <a:gd name="connsiteY5" fmla="*/ 3746530 h 3751536"/>
              <a:gd name="connsiteX6" fmla="*/ 1647632 w 6209553"/>
              <a:gd name="connsiteY6" fmla="*/ 3751536 h 3751536"/>
              <a:gd name="connsiteX7" fmla="*/ 0 w 6209553"/>
              <a:gd name="connsiteY7" fmla="*/ 3751536 h 37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
        <p:nvSpPr>
          <p:cNvPr id="10" name="TextBox 9">
            <a:extLst>
              <a:ext uri="{FF2B5EF4-FFF2-40B4-BE49-F238E27FC236}">
                <a16:creationId xmlns:a16="http://schemas.microsoft.com/office/drawing/2014/main" id="{C2FECF95-36B1-4A8A-A2F6-7323F2D6FBD3}"/>
              </a:ext>
            </a:extLst>
          </p:cNvPr>
          <p:cNvSpPr txBox="1"/>
          <p:nvPr/>
        </p:nvSpPr>
        <p:spPr>
          <a:xfrm>
            <a:off x="63500" y="4233"/>
            <a:ext cx="6699250" cy="43088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rgbClr val="7030A0"/>
                </a:solidFill>
              </a:rPr>
              <a:t>https://www.newhopecelebrates.com/about/volunteer</a:t>
            </a:r>
            <a:endParaRPr lang="en-US" sz="2200" dirty="0">
              <a:solidFill>
                <a:srgbClr val="7030A0"/>
              </a:solidFill>
            </a:endParaRPr>
          </a:p>
        </p:txBody>
      </p:sp>
      <p:pic>
        <p:nvPicPr>
          <p:cNvPr id="2" name="Recorded Sound2">
            <a:hlinkClick r:id="" action="ppaction://media"/>
            <a:extLst>
              <a:ext uri="{FF2B5EF4-FFF2-40B4-BE49-F238E27FC236}">
                <a16:creationId xmlns:a16="http://schemas.microsoft.com/office/drawing/2014/main" id="{41D6C77D-B087-4F7F-8843-79BB1F9E4C5C}"/>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9"/>
          <a:stretch>
            <a:fillRect/>
          </a:stretch>
        </p:blipFill>
        <p:spPr>
          <a:xfrm>
            <a:off x="944880" y="6075768"/>
            <a:ext cx="406400" cy="406400"/>
          </a:xfrm>
          <a:prstGeom prst="rect">
            <a:avLst/>
          </a:prstGeom>
        </p:spPr>
      </p:pic>
    </p:spTree>
    <p:extLst>
      <p:ext uri="{BB962C8B-B14F-4D97-AF65-F5344CB8AC3E}">
        <p14:creationId xmlns:p14="http://schemas.microsoft.com/office/powerpoint/2010/main" val="1426203433"/>
      </p:ext>
    </p:extLst>
  </p:cSld>
  <p:clrMapOvr>
    <a:masterClrMapping/>
  </p:clrMapOvr>
  <mc:AlternateContent xmlns:mc="http://schemas.openxmlformats.org/markup-compatibility/2006">
    <mc:Choice xmlns:p14="http://schemas.microsoft.com/office/powerpoint/2010/main" Requires="p14">
      <p:transition spd="slow" p14:dur="2000" advTm="23205"/>
    </mc:Choice>
    <mc:Fallback>
      <p:transition spd="slow" advTm="23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0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10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4DEA32D-DC21-471A-97C9-7A43FF59A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7" descr="An aerial view of a vehicle&#10;&#10;Description generated with high confidence">
            <a:extLst>
              <a:ext uri="{FF2B5EF4-FFF2-40B4-BE49-F238E27FC236}">
                <a16:creationId xmlns:a16="http://schemas.microsoft.com/office/drawing/2014/main" id="{8FF7A1FF-E6CE-4F72-B077-21A8F5682A4E}"/>
              </a:ext>
            </a:extLst>
          </p:cNvPr>
          <p:cNvPicPr>
            <a:picLocks noChangeAspect="1"/>
          </p:cNvPicPr>
          <p:nvPr/>
        </p:nvPicPr>
        <p:blipFill>
          <a:blip r:embed="rId5"/>
          <a:stretch>
            <a:fillRect/>
          </a:stretch>
        </p:blipFill>
        <p:spPr>
          <a:xfrm>
            <a:off x="7041091" y="187094"/>
            <a:ext cx="4872309" cy="1778793"/>
          </a:xfrm>
          <a:prstGeom prst="rect">
            <a:avLst/>
          </a:prstGeom>
        </p:spPr>
      </p:pic>
      <p:pic>
        <p:nvPicPr>
          <p:cNvPr id="5" name="Picture 4">
            <a:extLst>
              <a:ext uri="{FF2B5EF4-FFF2-40B4-BE49-F238E27FC236}">
                <a16:creationId xmlns:a16="http://schemas.microsoft.com/office/drawing/2014/main" id="{36144AB9-EC6F-4776-BF6F-1CC28C4F3C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932" y="2426124"/>
            <a:ext cx="3113415" cy="1811442"/>
          </a:xfrm>
          <a:prstGeom prst="rect">
            <a:avLst/>
          </a:prstGeom>
        </p:spPr>
      </p:pic>
      <p:pic>
        <p:nvPicPr>
          <p:cNvPr id="7" name="Picture 6">
            <a:extLst>
              <a:ext uri="{FF2B5EF4-FFF2-40B4-BE49-F238E27FC236}">
                <a16:creationId xmlns:a16="http://schemas.microsoft.com/office/drawing/2014/main" id="{9E94D835-FE72-447F-AA74-3E50D87373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0075" y="4559299"/>
            <a:ext cx="2313798" cy="1797050"/>
          </a:xfrm>
          <a:prstGeom prst="rect">
            <a:avLst/>
          </a:prstGeom>
        </p:spPr>
      </p:pic>
      <p:sp>
        <p:nvSpPr>
          <p:cNvPr id="36" name="Freeform 3">
            <a:extLst>
              <a:ext uri="{FF2B5EF4-FFF2-40B4-BE49-F238E27FC236}">
                <a16:creationId xmlns:a16="http://schemas.microsoft.com/office/drawing/2014/main" id="{7695D806-0BD6-41DF-81C3-D8C135B40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 name="Freeform 4">
            <a:extLst>
              <a:ext uri="{FF2B5EF4-FFF2-40B4-BE49-F238E27FC236}">
                <a16:creationId xmlns:a16="http://schemas.microsoft.com/office/drawing/2014/main" id="{5351B1B0-ABAE-4DCC-9C3E-ACDF4485F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Title 1">
            <a:extLst>
              <a:ext uri="{FF2B5EF4-FFF2-40B4-BE49-F238E27FC236}">
                <a16:creationId xmlns:a16="http://schemas.microsoft.com/office/drawing/2014/main" id="{BA6B2FB4-A494-410A-861F-FE92C50A8A89}"/>
              </a:ext>
            </a:extLst>
          </p:cNvPr>
          <p:cNvSpPr>
            <a:spLocks noGrp="1"/>
          </p:cNvSpPr>
          <p:nvPr>
            <p:ph type="ctrTitle"/>
          </p:nvPr>
        </p:nvSpPr>
        <p:spPr>
          <a:xfrm>
            <a:off x="804672" y="2600325"/>
            <a:ext cx="4948428" cy="2651200"/>
          </a:xfrm>
        </p:spPr>
        <p:txBody>
          <a:bodyPr anchor="t">
            <a:normAutofit/>
          </a:bodyPr>
          <a:lstStyle/>
          <a:p>
            <a:pPr algn="l"/>
            <a:br>
              <a:rPr lang="en-US" sz="4600" b="1" i="1">
                <a:ea typeface="+mj-lt"/>
                <a:cs typeface="+mj-lt"/>
              </a:rPr>
            </a:br>
            <a:r>
              <a:rPr lang="en-US" sz="4600" b="1" i="1"/>
              <a:t>Neshaminy Manor</a:t>
            </a:r>
            <a:br>
              <a:rPr lang="en-US" sz="4600" b="1" i="1">
                <a:cs typeface="Calibri Light"/>
              </a:rPr>
            </a:br>
            <a:r>
              <a:rPr lang="en-US" sz="4600" b="1" i="1">
                <a:cs typeface="Calibri Light"/>
              </a:rPr>
              <a:t>Warrington, PA</a:t>
            </a:r>
            <a:br>
              <a:rPr lang="en-US" sz="4600" b="1" i="1">
                <a:cs typeface="Calibri Light"/>
              </a:rPr>
            </a:br>
            <a:endParaRPr lang="en-US" sz="4600" b="1" i="1">
              <a:cs typeface="Calibri Light"/>
            </a:endParaRPr>
          </a:p>
        </p:txBody>
      </p:sp>
      <p:sp>
        <p:nvSpPr>
          <p:cNvPr id="3" name="Subtitle 2">
            <a:extLst>
              <a:ext uri="{FF2B5EF4-FFF2-40B4-BE49-F238E27FC236}">
                <a16:creationId xmlns:a16="http://schemas.microsoft.com/office/drawing/2014/main" id="{A7CE04A3-504F-42B0-83C0-B63BA959288A}"/>
              </a:ext>
            </a:extLst>
          </p:cNvPr>
          <p:cNvSpPr>
            <a:spLocks noGrp="1"/>
          </p:cNvSpPr>
          <p:nvPr>
            <p:ph type="subTitle" idx="1"/>
          </p:nvPr>
        </p:nvSpPr>
        <p:spPr>
          <a:xfrm>
            <a:off x="804672" y="1300450"/>
            <a:ext cx="4167376" cy="1155525"/>
          </a:xfrm>
        </p:spPr>
        <p:txBody>
          <a:bodyPr vert="horz" lIns="91440" tIns="45720" rIns="91440" bIns="45720" rtlCol="0" anchor="b">
            <a:normAutofit/>
          </a:bodyPr>
          <a:lstStyle/>
          <a:p>
            <a:pPr algn="l"/>
            <a:r>
              <a:rPr lang="en-US" sz="1900" dirty="0">
                <a:cs typeface="Calibri"/>
              </a:rPr>
              <a:t>Mission: Non-profit nursing home that provides continuous physical, emotional and spiritual support for its elderly residents</a:t>
            </a:r>
          </a:p>
        </p:txBody>
      </p:sp>
      <p:pic>
        <p:nvPicPr>
          <p:cNvPr id="6" name="Slide 1">
            <a:hlinkClick r:id="" action="ppaction://media"/>
            <a:extLst>
              <a:ext uri="{FF2B5EF4-FFF2-40B4-BE49-F238E27FC236}">
                <a16:creationId xmlns:a16="http://schemas.microsoft.com/office/drawing/2014/main" id="{D71AB376-60B8-412C-8AC1-281DD816A19A}"/>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47269790"/>
      </p:ext>
    </p:extLst>
  </p:cSld>
  <p:clrMapOvr>
    <a:masterClrMapping/>
  </p:clrMapOvr>
  <mc:AlternateContent xmlns:mc="http://schemas.openxmlformats.org/markup-compatibility/2006">
    <mc:Choice xmlns:p14="http://schemas.microsoft.com/office/powerpoint/2010/main" Requires="p14">
      <p:transition spd="slow" p14:dur="2000" advTm="34849"/>
    </mc:Choice>
    <mc:Fallback>
      <p:transition spd="slow" advTm="34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56" name="Group 255">
            <a:extLst>
              <a:ext uri="{FF2B5EF4-FFF2-40B4-BE49-F238E27FC236}">
                <a16:creationId xmlns:a16="http://schemas.microsoft.com/office/drawing/2014/main" id="{95B45654-1E41-4D0C-AA8C-A46B1AC3860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57" name="Freeform 11">
              <a:extLst>
                <a:ext uri="{FF2B5EF4-FFF2-40B4-BE49-F238E27FC236}">
                  <a16:creationId xmlns:a16="http://schemas.microsoft.com/office/drawing/2014/main" id="{D39BB06B-F9E3-4C9A-8A74-5BF85D948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8" name="Freeform 12">
              <a:extLst>
                <a:ext uri="{FF2B5EF4-FFF2-40B4-BE49-F238E27FC236}">
                  <a16:creationId xmlns:a16="http://schemas.microsoft.com/office/drawing/2014/main" id="{21454BBF-CB9C-4FF6-915A-4ADCC85C1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59" name="Freeform 13">
              <a:extLst>
                <a:ext uri="{FF2B5EF4-FFF2-40B4-BE49-F238E27FC236}">
                  <a16:creationId xmlns:a16="http://schemas.microsoft.com/office/drawing/2014/main" id="{F1D72402-9D54-465B-9656-8F938318D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60" name="Freeform 14">
              <a:extLst>
                <a:ext uri="{FF2B5EF4-FFF2-40B4-BE49-F238E27FC236}">
                  <a16:creationId xmlns:a16="http://schemas.microsoft.com/office/drawing/2014/main" id="{85BE8435-1920-4535-AA32-B6F5DB36B6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61" name="Freeform 15">
              <a:extLst>
                <a:ext uri="{FF2B5EF4-FFF2-40B4-BE49-F238E27FC236}">
                  <a16:creationId xmlns:a16="http://schemas.microsoft.com/office/drawing/2014/main" id="{BB1A2F77-E480-4E18-A13F-2B952567D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2" name="Freeform 16">
              <a:extLst>
                <a:ext uri="{FF2B5EF4-FFF2-40B4-BE49-F238E27FC236}">
                  <a16:creationId xmlns:a16="http://schemas.microsoft.com/office/drawing/2014/main" id="{0B0B76BF-DCF4-4EB9-969C-3805C0256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63" name="Freeform 17">
              <a:extLst>
                <a:ext uri="{FF2B5EF4-FFF2-40B4-BE49-F238E27FC236}">
                  <a16:creationId xmlns:a16="http://schemas.microsoft.com/office/drawing/2014/main" id="{E997E693-06AC-4EC9-89D3-954C32A1A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64" name="Freeform 18">
              <a:extLst>
                <a:ext uri="{FF2B5EF4-FFF2-40B4-BE49-F238E27FC236}">
                  <a16:creationId xmlns:a16="http://schemas.microsoft.com/office/drawing/2014/main" id="{E252D29B-22CB-4CC3-B107-E0C6C3A0E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65" name="Freeform 19">
              <a:extLst>
                <a:ext uri="{FF2B5EF4-FFF2-40B4-BE49-F238E27FC236}">
                  <a16:creationId xmlns:a16="http://schemas.microsoft.com/office/drawing/2014/main" id="{DF9C1965-DC01-463D-BD42-F93D1192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66" name="Freeform 20">
              <a:extLst>
                <a:ext uri="{FF2B5EF4-FFF2-40B4-BE49-F238E27FC236}">
                  <a16:creationId xmlns:a16="http://schemas.microsoft.com/office/drawing/2014/main" id="{91BDE1D7-423A-465A-B4C9-EA3CD265D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67" name="Freeform 21">
              <a:extLst>
                <a:ext uri="{FF2B5EF4-FFF2-40B4-BE49-F238E27FC236}">
                  <a16:creationId xmlns:a16="http://schemas.microsoft.com/office/drawing/2014/main" id="{6D1A970E-B87C-430F-BB94-4A55F2E55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8" name="Freeform 22">
              <a:extLst>
                <a:ext uri="{FF2B5EF4-FFF2-40B4-BE49-F238E27FC236}">
                  <a16:creationId xmlns:a16="http://schemas.microsoft.com/office/drawing/2014/main" id="{CAE781ED-FA4B-4175-9944-54B576CAE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269" name="Group 268">
            <a:extLst>
              <a:ext uri="{FF2B5EF4-FFF2-40B4-BE49-F238E27FC236}">
                <a16:creationId xmlns:a16="http://schemas.microsoft.com/office/drawing/2014/main" id="{CCA928F7-3AF8-43CC-94D9-7975B422AA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270" name="Freeform 27">
              <a:extLst>
                <a:ext uri="{FF2B5EF4-FFF2-40B4-BE49-F238E27FC236}">
                  <a16:creationId xmlns:a16="http://schemas.microsoft.com/office/drawing/2014/main" id="{C085AF0E-C55A-4484-A20D-5FFF046C1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271" name="Freeform 28">
              <a:extLst>
                <a:ext uri="{FF2B5EF4-FFF2-40B4-BE49-F238E27FC236}">
                  <a16:creationId xmlns:a16="http://schemas.microsoft.com/office/drawing/2014/main" id="{2401E571-D69A-4A04-B9F8-FF90006F9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272" name="Freeform 29">
              <a:extLst>
                <a:ext uri="{FF2B5EF4-FFF2-40B4-BE49-F238E27FC236}">
                  <a16:creationId xmlns:a16="http://schemas.microsoft.com/office/drawing/2014/main" id="{02F27D18-A26B-464F-B52F-52EF4166E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273" name="Freeform 30">
              <a:extLst>
                <a:ext uri="{FF2B5EF4-FFF2-40B4-BE49-F238E27FC236}">
                  <a16:creationId xmlns:a16="http://schemas.microsoft.com/office/drawing/2014/main" id="{9B2EF7E3-8AD6-4114-883F-64ED2F816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274" name="Freeform 31">
              <a:extLst>
                <a:ext uri="{FF2B5EF4-FFF2-40B4-BE49-F238E27FC236}">
                  <a16:creationId xmlns:a16="http://schemas.microsoft.com/office/drawing/2014/main" id="{3E5BBFA2-0C3A-4832-B823-66E6C73731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275" name="Freeform 32">
              <a:extLst>
                <a:ext uri="{FF2B5EF4-FFF2-40B4-BE49-F238E27FC236}">
                  <a16:creationId xmlns:a16="http://schemas.microsoft.com/office/drawing/2014/main" id="{9C382B9F-1916-4465-9B86-E5D180E3D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276" name="Freeform 33">
              <a:extLst>
                <a:ext uri="{FF2B5EF4-FFF2-40B4-BE49-F238E27FC236}">
                  <a16:creationId xmlns:a16="http://schemas.microsoft.com/office/drawing/2014/main" id="{DA9C5780-AB44-4111-AD14-B9CDC7D74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277" name="Freeform 34">
              <a:extLst>
                <a:ext uri="{FF2B5EF4-FFF2-40B4-BE49-F238E27FC236}">
                  <a16:creationId xmlns:a16="http://schemas.microsoft.com/office/drawing/2014/main" id="{583D8553-2965-4E5F-B403-CD08C4529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278" name="Freeform 35">
              <a:extLst>
                <a:ext uri="{FF2B5EF4-FFF2-40B4-BE49-F238E27FC236}">
                  <a16:creationId xmlns:a16="http://schemas.microsoft.com/office/drawing/2014/main" id="{7CD7A569-E069-4B39-A2E7-6B736647F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79" name="Freeform 36">
              <a:extLst>
                <a:ext uri="{FF2B5EF4-FFF2-40B4-BE49-F238E27FC236}">
                  <a16:creationId xmlns:a16="http://schemas.microsoft.com/office/drawing/2014/main" id="{B79C6BC1-0E07-4A80-A633-BC50D3228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80" name="Freeform 37">
              <a:extLst>
                <a:ext uri="{FF2B5EF4-FFF2-40B4-BE49-F238E27FC236}">
                  <a16:creationId xmlns:a16="http://schemas.microsoft.com/office/drawing/2014/main" id="{B847BAD8-EE16-46EF-9F1D-2E69AB93A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81" name="Freeform 38">
              <a:extLst>
                <a:ext uri="{FF2B5EF4-FFF2-40B4-BE49-F238E27FC236}">
                  <a16:creationId xmlns:a16="http://schemas.microsoft.com/office/drawing/2014/main" id="{99A4F28A-BC31-4132-8833-AB6E2F2A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282" name="Rectangle 281">
            <a:extLst>
              <a:ext uri="{FF2B5EF4-FFF2-40B4-BE49-F238E27FC236}">
                <a16:creationId xmlns:a16="http://schemas.microsoft.com/office/drawing/2014/main" id="{4CD9E3B6-76D9-4C3C-8904-66301FE630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83" name="Freeform 6">
            <a:extLst>
              <a:ext uri="{FF2B5EF4-FFF2-40B4-BE49-F238E27FC236}">
                <a16:creationId xmlns:a16="http://schemas.microsoft.com/office/drawing/2014/main" id="{B03E5DAD-6D56-4406-8126-57E9A3EFB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284" name="Rectangle 283">
            <a:extLst>
              <a:ext uri="{FF2B5EF4-FFF2-40B4-BE49-F238E27FC236}">
                <a16:creationId xmlns:a16="http://schemas.microsoft.com/office/drawing/2014/main" id="{88A61E97-BE00-4736-8008-94C93855F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85" name="Rectangle 284">
            <a:extLst>
              <a:ext uri="{FF2B5EF4-FFF2-40B4-BE49-F238E27FC236}">
                <a16:creationId xmlns:a16="http://schemas.microsoft.com/office/drawing/2014/main" id="{864C7C9C-5BF1-4098-85C8-C6B39BDE5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047" y="935646"/>
            <a:ext cx="4851190" cy="4968016"/>
          </a:xfrm>
          <a:prstGeom prst="rect">
            <a:avLst/>
          </a:prstGeom>
          <a:solidFill>
            <a:srgbClr val="FFFFFF"/>
          </a:solidFill>
          <a:ln>
            <a:noFill/>
          </a:ln>
          <a:effectLst>
            <a:innerShdw blurRad="114300">
              <a:prstClr val="black">
                <a:alpha val="8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286" name="Group 285">
            <a:extLst>
              <a:ext uri="{FF2B5EF4-FFF2-40B4-BE49-F238E27FC236}">
                <a16:creationId xmlns:a16="http://schemas.microsoft.com/office/drawing/2014/main" id="{7F5F6A01-3861-4A02-8D22-231CD7CDA6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54868" y="-30"/>
            <a:ext cx="2851516" cy="6867258"/>
            <a:chOff x="9" y="-30"/>
            <a:chExt cx="2851523" cy="6867255"/>
          </a:xfrm>
        </p:grpSpPr>
        <p:grpSp>
          <p:nvGrpSpPr>
            <p:cNvPr id="287" name="Group 286">
              <a:extLst>
                <a:ext uri="{FF2B5EF4-FFF2-40B4-BE49-F238E27FC236}">
                  <a16:creationId xmlns:a16="http://schemas.microsoft.com/office/drawing/2014/main" id="{0DB55DF2-871D-4545-8A81-4CEE45B665F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301" name="Freeform 11">
                <a:extLst>
                  <a:ext uri="{FF2B5EF4-FFF2-40B4-BE49-F238E27FC236}">
                    <a16:creationId xmlns:a16="http://schemas.microsoft.com/office/drawing/2014/main" id="{A825AA7E-4925-4580-92DF-B39E922DAA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302" name="Freeform 12">
                <a:extLst>
                  <a:ext uri="{FF2B5EF4-FFF2-40B4-BE49-F238E27FC236}">
                    <a16:creationId xmlns:a16="http://schemas.microsoft.com/office/drawing/2014/main" id="{B8AE3EA5-BC5D-43F3-9C77-C48DEAD249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303" name="Freeform 13">
                <a:extLst>
                  <a:ext uri="{FF2B5EF4-FFF2-40B4-BE49-F238E27FC236}">
                    <a16:creationId xmlns:a16="http://schemas.microsoft.com/office/drawing/2014/main" id="{0E58A9FE-C4A6-40CE-BD8C-0621AB6784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304" name="Freeform 14">
                <a:extLst>
                  <a:ext uri="{FF2B5EF4-FFF2-40B4-BE49-F238E27FC236}">
                    <a16:creationId xmlns:a16="http://schemas.microsoft.com/office/drawing/2014/main" id="{29484D74-D7C8-4747-B23B-06651065D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305" name="Freeform 15">
                <a:extLst>
                  <a:ext uri="{FF2B5EF4-FFF2-40B4-BE49-F238E27FC236}">
                    <a16:creationId xmlns:a16="http://schemas.microsoft.com/office/drawing/2014/main" id="{478EFE09-D489-4562-AC5F-92DA6FBCC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306" name="Freeform 16">
                <a:extLst>
                  <a:ext uri="{FF2B5EF4-FFF2-40B4-BE49-F238E27FC236}">
                    <a16:creationId xmlns:a16="http://schemas.microsoft.com/office/drawing/2014/main" id="{7DDE6C8D-6E74-4478-8A00-D832BE268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7" name="Freeform 17">
                <a:extLst>
                  <a:ext uri="{FF2B5EF4-FFF2-40B4-BE49-F238E27FC236}">
                    <a16:creationId xmlns:a16="http://schemas.microsoft.com/office/drawing/2014/main" id="{0B3509A9-DC85-4B43-9901-0FA1A12122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08" name="Freeform 18">
                <a:extLst>
                  <a:ext uri="{FF2B5EF4-FFF2-40B4-BE49-F238E27FC236}">
                    <a16:creationId xmlns:a16="http://schemas.microsoft.com/office/drawing/2014/main" id="{6C34E325-694A-4795-B623-F6B6B6138C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09" name="Freeform 19">
                <a:extLst>
                  <a:ext uri="{FF2B5EF4-FFF2-40B4-BE49-F238E27FC236}">
                    <a16:creationId xmlns:a16="http://schemas.microsoft.com/office/drawing/2014/main" id="{4DDA0498-0128-4348-857E-AA98905D4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10" name="Freeform 20">
                <a:extLst>
                  <a:ext uri="{FF2B5EF4-FFF2-40B4-BE49-F238E27FC236}">
                    <a16:creationId xmlns:a16="http://schemas.microsoft.com/office/drawing/2014/main" id="{49E22D62-CA46-4CD8-A71F-15B6C682B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1" name="Freeform 21">
                <a:extLst>
                  <a:ext uri="{FF2B5EF4-FFF2-40B4-BE49-F238E27FC236}">
                    <a16:creationId xmlns:a16="http://schemas.microsoft.com/office/drawing/2014/main" id="{AEB92174-8F3B-40EA-ADDE-F8B02E494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12" name="Freeform 22">
                <a:extLst>
                  <a:ext uri="{FF2B5EF4-FFF2-40B4-BE49-F238E27FC236}">
                    <a16:creationId xmlns:a16="http://schemas.microsoft.com/office/drawing/2014/main" id="{F78A130E-1F09-47F8-8773-A7264BFC72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288" name="Group 287">
              <a:extLst>
                <a:ext uri="{FF2B5EF4-FFF2-40B4-BE49-F238E27FC236}">
                  <a16:creationId xmlns:a16="http://schemas.microsoft.com/office/drawing/2014/main" id="{57E1E3A5-5956-40E2-B7D0-11946502624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289" name="Freeform 27">
                <a:extLst>
                  <a:ext uri="{FF2B5EF4-FFF2-40B4-BE49-F238E27FC236}">
                    <a16:creationId xmlns:a16="http://schemas.microsoft.com/office/drawing/2014/main" id="{4955F54D-8B52-478C-9B38-7D2A647DC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290" name="Freeform 28">
                <a:extLst>
                  <a:ext uri="{FF2B5EF4-FFF2-40B4-BE49-F238E27FC236}">
                    <a16:creationId xmlns:a16="http://schemas.microsoft.com/office/drawing/2014/main" id="{6668C551-D8E4-4397-9C08-3873597747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291" name="Freeform 29">
                <a:extLst>
                  <a:ext uri="{FF2B5EF4-FFF2-40B4-BE49-F238E27FC236}">
                    <a16:creationId xmlns:a16="http://schemas.microsoft.com/office/drawing/2014/main" id="{239BAB16-1BF3-4C2F-A429-97565938B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292" name="Freeform 30">
                <a:extLst>
                  <a:ext uri="{FF2B5EF4-FFF2-40B4-BE49-F238E27FC236}">
                    <a16:creationId xmlns:a16="http://schemas.microsoft.com/office/drawing/2014/main" id="{D88B9C34-C0F9-4625-B4C7-21E2EE65D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293" name="Freeform 31">
                <a:extLst>
                  <a:ext uri="{FF2B5EF4-FFF2-40B4-BE49-F238E27FC236}">
                    <a16:creationId xmlns:a16="http://schemas.microsoft.com/office/drawing/2014/main" id="{5E24B94B-D1E2-4545-B507-56CB74C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294" name="Freeform 32">
                <a:extLst>
                  <a:ext uri="{FF2B5EF4-FFF2-40B4-BE49-F238E27FC236}">
                    <a16:creationId xmlns:a16="http://schemas.microsoft.com/office/drawing/2014/main" id="{BC712031-339A-47DE-86E8-2CCAF98F8A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295" name="Freeform 33">
                <a:extLst>
                  <a:ext uri="{FF2B5EF4-FFF2-40B4-BE49-F238E27FC236}">
                    <a16:creationId xmlns:a16="http://schemas.microsoft.com/office/drawing/2014/main" id="{4ECDA715-EF05-4A61-8448-311B9E4CF3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296" name="Freeform 34">
                <a:extLst>
                  <a:ext uri="{FF2B5EF4-FFF2-40B4-BE49-F238E27FC236}">
                    <a16:creationId xmlns:a16="http://schemas.microsoft.com/office/drawing/2014/main" id="{F53B2A86-5565-4853-A16C-D086BA2C23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297" name="Freeform 35">
                <a:extLst>
                  <a:ext uri="{FF2B5EF4-FFF2-40B4-BE49-F238E27FC236}">
                    <a16:creationId xmlns:a16="http://schemas.microsoft.com/office/drawing/2014/main" id="{51B68BC0-AEDE-4975-A1A0-E2AEDD3D0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98" name="Freeform 36">
                <a:extLst>
                  <a:ext uri="{FF2B5EF4-FFF2-40B4-BE49-F238E27FC236}">
                    <a16:creationId xmlns:a16="http://schemas.microsoft.com/office/drawing/2014/main" id="{3D01155C-94F7-4B0D-B309-D7477C2D72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99" name="Freeform 37">
                <a:extLst>
                  <a:ext uri="{FF2B5EF4-FFF2-40B4-BE49-F238E27FC236}">
                    <a16:creationId xmlns:a16="http://schemas.microsoft.com/office/drawing/2014/main" id="{E23C0886-6FA2-445D-88F0-0B51EF03D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300" name="Freeform 38">
                <a:extLst>
                  <a:ext uri="{FF2B5EF4-FFF2-40B4-BE49-F238E27FC236}">
                    <a16:creationId xmlns:a16="http://schemas.microsoft.com/office/drawing/2014/main" id="{D8B87E36-8599-4B02-849E-992FC1046B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grpSp>
      <p:sp>
        <p:nvSpPr>
          <p:cNvPr id="2" name="Title 1">
            <a:extLst>
              <a:ext uri="{FF2B5EF4-FFF2-40B4-BE49-F238E27FC236}">
                <a16:creationId xmlns:a16="http://schemas.microsoft.com/office/drawing/2014/main" id="{53AB8FCD-76D0-4835-975E-36AA7A7B1DE6}"/>
              </a:ext>
            </a:extLst>
          </p:cNvPr>
          <p:cNvSpPr>
            <a:spLocks noGrp="1"/>
          </p:cNvSpPr>
          <p:nvPr>
            <p:ph type="title"/>
          </p:nvPr>
        </p:nvSpPr>
        <p:spPr>
          <a:xfrm>
            <a:off x="7426614" y="935646"/>
            <a:ext cx="4517385" cy="3841735"/>
          </a:xfrm>
        </p:spPr>
        <p:txBody>
          <a:bodyPr vert="horz" lIns="91440" tIns="45720" rIns="91440" bIns="45720" rtlCol="0" anchor="b">
            <a:normAutofit/>
          </a:bodyPr>
          <a:lstStyle/>
          <a:p>
            <a:pPr>
              <a:lnSpc>
                <a:spcPct val="90000"/>
              </a:lnSpc>
            </a:pPr>
            <a:r>
              <a:rPr lang="en-US" sz="3700" dirty="0"/>
              <a:t>Brad Metzler: </a:t>
            </a:r>
            <a:br>
              <a:rPr lang="en-US" sz="3700" dirty="0"/>
            </a:br>
            <a:r>
              <a:rPr lang="en-US" sz="3700" dirty="0"/>
              <a:t>1. Dream big</a:t>
            </a:r>
            <a:br>
              <a:rPr lang="en-US" sz="3700" dirty="0"/>
            </a:br>
            <a:r>
              <a:rPr lang="en-US" sz="3700" dirty="0"/>
              <a:t>2. Work hard (fight failure)</a:t>
            </a:r>
            <a:br>
              <a:rPr lang="en-US" sz="3700" dirty="0"/>
            </a:br>
            <a:r>
              <a:rPr lang="en-US" sz="3700" dirty="0"/>
              <a:t>3. Be humble</a:t>
            </a:r>
            <a:br>
              <a:rPr lang="en-US" sz="3700" dirty="0"/>
            </a:br>
            <a:endParaRPr lang="en-US" sz="3700" dirty="0"/>
          </a:p>
        </p:txBody>
      </p:sp>
      <p:pic>
        <p:nvPicPr>
          <p:cNvPr id="2053" name="Picture 2" descr="Image result for brad meltzer">
            <a:extLst>
              <a:ext uri="{FF2B5EF4-FFF2-40B4-BE49-F238E27FC236}">
                <a16:creationId xmlns:a16="http://schemas.microsoft.com/office/drawing/2014/main" id="{D7C60E60-4BE3-4ADF-BECA-A1B3DE9382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160" r="17795" b="-1"/>
          <a:stretch/>
        </p:blipFill>
        <p:spPr bwMode="auto">
          <a:xfrm>
            <a:off x="929675" y="1250067"/>
            <a:ext cx="4213521" cy="4326599"/>
          </a:xfrm>
          <a:prstGeom prst="rect">
            <a:avLst/>
          </a:prstGeom>
          <a:noFill/>
          <a:extLst>
            <a:ext uri="{909E8E84-426E-40DD-AFC4-6F175D3DCCD1}">
              <a14:hiddenFill xmlns:a14="http://schemas.microsoft.com/office/drawing/2010/main">
                <a:solidFill>
                  <a:srgbClr val="FFFFFF"/>
                </a:solidFill>
              </a14:hiddenFill>
            </a:ext>
          </a:extLst>
        </p:spPr>
      </p:pic>
      <p:sp>
        <p:nvSpPr>
          <p:cNvPr id="313" name="Rectangle 312">
            <a:extLst>
              <a:ext uri="{FF2B5EF4-FFF2-40B4-BE49-F238E27FC236}">
                <a16:creationId xmlns:a16="http://schemas.microsoft.com/office/drawing/2014/main" id="{54CA801C-DA42-4BC8-8E89-AEC618B6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355"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4" name="Freeform 33">
            <a:extLst>
              <a:ext uri="{FF2B5EF4-FFF2-40B4-BE49-F238E27FC236}">
                <a16:creationId xmlns:a16="http://schemas.microsoft.com/office/drawing/2014/main" id="{451093B6-F608-4EF5-92D3-7CE72849F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87355"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14" name="tmp4AF9">
            <a:hlinkClick r:id="" action="ppaction://media"/>
            <a:extLst>
              <a:ext uri="{FF2B5EF4-FFF2-40B4-BE49-F238E27FC236}">
                <a16:creationId xmlns:a16="http://schemas.microsoft.com/office/drawing/2014/main" id="{729E2E25-8381-429E-A454-D9B15467B9D1}"/>
              </a:ext>
            </a:extLst>
          </p:cNvPr>
          <p:cNvPicPr>
            <a:picLocks noChangeAspect="1"/>
          </p:cNvPicPr>
          <p:nvPr>
            <a:videoFile r:link="rId1"/>
            <p:custDataLst>
              <p:tags r:id="rId2"/>
            </p:custDataLst>
            <p:extLst>
              <p:ext uri="{DAA4B4D4-6D71-4841-9C94-3DE7FCFB9230}">
                <p14:media xmlns:p14="http://schemas.microsoft.com/office/powerpoint/2010/main" r:embed="rId3">
                  <p14:trim end="40.6"/>
                </p14:media>
              </p:ext>
              <p:ext uri="{42D2F446-02D8-4167-A562-619A0277C38B}">
                <p15:isNarration xmlns:p15="http://schemas.microsoft.com/office/powerpoint/2012/main" val="1"/>
              </p:ext>
            </p:extLst>
          </p:nvPr>
        </p:nvPicPr>
        <p:blipFill>
          <a:blip r:embed="rId6"/>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2537389101"/>
      </p:ext>
    </p:extLst>
  </p:cSld>
  <p:clrMapOvr>
    <a:masterClrMapping/>
  </p:clrMapOvr>
  <mc:AlternateContent xmlns:mc="http://schemas.openxmlformats.org/markup-compatibility/2006" xmlns:p14="http://schemas.microsoft.com/office/powerpoint/2010/main">
    <mc:Choice Requires="p14">
      <p:transition spd="slow" p14:dur="2000" advTm="29024"/>
    </mc:Choice>
    <mc:Fallback xmlns="">
      <p:transition spd="slow" advTm="29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E7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bunch of items that are on display in a store&#10;&#10;Description generated with high confidence">
            <a:extLst>
              <a:ext uri="{FF2B5EF4-FFF2-40B4-BE49-F238E27FC236}">
                <a16:creationId xmlns:a16="http://schemas.microsoft.com/office/drawing/2014/main" id="{4D86FA15-0A6E-4593-8099-42A7251B327D}"/>
              </a:ext>
            </a:extLst>
          </p:cNvPr>
          <p:cNvPicPr>
            <a:picLocks noChangeAspect="1"/>
          </p:cNvPicPr>
          <p:nvPr/>
        </p:nvPicPr>
        <p:blipFill>
          <a:blip r:embed="rId5"/>
          <a:stretch>
            <a:fillRect/>
          </a:stretch>
        </p:blipFill>
        <p:spPr>
          <a:xfrm>
            <a:off x="622549" y="710490"/>
            <a:ext cx="3122143" cy="2341607"/>
          </a:xfrm>
          <a:prstGeom prst="rect">
            <a:avLst/>
          </a:prstGeom>
        </p:spPr>
      </p:pic>
      <p:sp>
        <p:nvSpPr>
          <p:cNvPr id="39" name="Rectangle 38">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2D71635-8D3C-41FC-B843-2F4B13AFF03C}"/>
              </a:ext>
            </a:extLst>
          </p:cNvPr>
          <p:cNvSpPr txBox="1"/>
          <p:nvPr/>
        </p:nvSpPr>
        <p:spPr>
          <a:xfrm>
            <a:off x="1574374" y="5407602"/>
            <a:ext cx="6705600" cy="369332"/>
          </a:xfrm>
          <a:prstGeom prst="rect">
            <a:avLst/>
          </a:prstGeom>
          <a:noFill/>
        </p:spPr>
        <p:txBody>
          <a:bodyPr wrap="square" rtlCol="0" anchor="t">
            <a:spAutoFit/>
          </a:bodyPr>
          <a:lstStyle/>
          <a:p>
            <a:endParaRPr lang="en-US" dirty="0">
              <a:cs typeface="Calibri"/>
            </a:endParaRPr>
          </a:p>
        </p:txBody>
      </p:sp>
      <p:sp>
        <p:nvSpPr>
          <p:cNvPr id="4" name="TextBox 3">
            <a:extLst>
              <a:ext uri="{FF2B5EF4-FFF2-40B4-BE49-F238E27FC236}">
                <a16:creationId xmlns:a16="http://schemas.microsoft.com/office/drawing/2014/main" id="{7CFDD63A-9DB4-451A-83B9-855563D1BBE0}"/>
              </a:ext>
            </a:extLst>
          </p:cNvPr>
          <p:cNvSpPr txBox="1"/>
          <p:nvPr/>
        </p:nvSpPr>
        <p:spPr>
          <a:xfrm>
            <a:off x="4566249" y="1029419"/>
            <a:ext cx="2743200" cy="535531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Who? -Interested students</a:t>
            </a:r>
          </a:p>
          <a:p>
            <a:endParaRPr lang="en-US" dirty="0">
              <a:cs typeface="Calibri"/>
            </a:endParaRPr>
          </a:p>
          <a:p>
            <a:r>
              <a:rPr lang="en-US" dirty="0">
                <a:cs typeface="Calibri"/>
              </a:rPr>
              <a:t>What? -Board Game Day with Residents!</a:t>
            </a:r>
          </a:p>
          <a:p>
            <a:endParaRPr lang="en-US" dirty="0">
              <a:cs typeface="Calibri"/>
            </a:endParaRPr>
          </a:p>
          <a:p>
            <a:r>
              <a:rPr lang="en-US" dirty="0"/>
              <a:t>When</a:t>
            </a:r>
            <a:r>
              <a:rPr lang="en-US" dirty="0">
                <a:cs typeface="Calibri"/>
              </a:rPr>
              <a:t>? – MLK Day </a:t>
            </a:r>
            <a:r>
              <a:rPr lang="en-US">
                <a:cs typeface="Calibri"/>
              </a:rPr>
              <a:t>of Service</a:t>
            </a:r>
            <a:endParaRPr lang="en-US" dirty="0">
              <a:cs typeface="Calibri"/>
            </a:endParaRPr>
          </a:p>
          <a:p>
            <a:r>
              <a:rPr lang="en-US" dirty="0">
                <a:cs typeface="Calibri"/>
              </a:rPr>
              <a:t>10-11:30 AM or 2 – 3:30 PM</a:t>
            </a:r>
          </a:p>
          <a:p>
            <a:endParaRPr lang="en-US" dirty="0">
              <a:cs typeface="Calibri"/>
            </a:endParaRPr>
          </a:p>
          <a:p>
            <a:r>
              <a:rPr lang="en-US" dirty="0">
                <a:cs typeface="Calibri"/>
              </a:rPr>
              <a:t>Where? - Neshaminy Manor</a:t>
            </a:r>
          </a:p>
          <a:p>
            <a:endParaRPr lang="en-US" dirty="0">
              <a:cs typeface="Calibri"/>
            </a:endParaRPr>
          </a:p>
          <a:p>
            <a:r>
              <a:rPr lang="en-US" dirty="0">
                <a:cs typeface="Calibri"/>
              </a:rPr>
              <a:t>Why? - To play board games and connect with the elderly in your community</a:t>
            </a:r>
          </a:p>
          <a:p>
            <a:endParaRPr lang="en-US" dirty="0">
              <a:cs typeface="Calibri"/>
            </a:endParaRPr>
          </a:p>
          <a:p>
            <a:endParaRPr lang="en-US" dirty="0">
              <a:cs typeface="Calibri"/>
            </a:endParaRPr>
          </a:p>
        </p:txBody>
      </p:sp>
      <p:pic>
        <p:nvPicPr>
          <p:cNvPr id="6" name="Picture 6" descr="A group of people sitting at a table&#10;&#10;Description generated with very high confidence">
            <a:extLst>
              <a:ext uri="{FF2B5EF4-FFF2-40B4-BE49-F238E27FC236}">
                <a16:creationId xmlns:a16="http://schemas.microsoft.com/office/drawing/2014/main" id="{DC9B095A-BF7A-4640-9089-1E1C7401976F}"/>
              </a:ext>
            </a:extLst>
          </p:cNvPr>
          <p:cNvPicPr>
            <a:picLocks noChangeAspect="1"/>
          </p:cNvPicPr>
          <p:nvPr/>
        </p:nvPicPr>
        <p:blipFill>
          <a:blip r:embed="rId6"/>
          <a:stretch>
            <a:fillRect/>
          </a:stretch>
        </p:blipFill>
        <p:spPr>
          <a:xfrm>
            <a:off x="8403022" y="654268"/>
            <a:ext cx="3163613" cy="2514599"/>
          </a:xfrm>
          <a:prstGeom prst="rect">
            <a:avLst/>
          </a:prstGeom>
        </p:spPr>
      </p:pic>
      <p:pic>
        <p:nvPicPr>
          <p:cNvPr id="9" name="Picture 9" descr="A large room&#10;&#10;Description generated with very high confidence">
            <a:extLst>
              <a:ext uri="{FF2B5EF4-FFF2-40B4-BE49-F238E27FC236}">
                <a16:creationId xmlns:a16="http://schemas.microsoft.com/office/drawing/2014/main" id="{4B22D74B-4433-4CC4-8293-425BC3D0F135}"/>
              </a:ext>
            </a:extLst>
          </p:cNvPr>
          <p:cNvPicPr>
            <a:picLocks noChangeAspect="1"/>
          </p:cNvPicPr>
          <p:nvPr/>
        </p:nvPicPr>
        <p:blipFill>
          <a:blip r:embed="rId7"/>
          <a:stretch>
            <a:fillRect/>
          </a:stretch>
        </p:blipFill>
        <p:spPr>
          <a:xfrm>
            <a:off x="625366" y="3832335"/>
            <a:ext cx="3137336" cy="2385847"/>
          </a:xfrm>
          <a:prstGeom prst="rect">
            <a:avLst/>
          </a:prstGeom>
        </p:spPr>
      </p:pic>
      <p:pic>
        <p:nvPicPr>
          <p:cNvPr id="11" name="Picture 7" descr="An aerial view of a vehicle&#10;&#10;Description generated with high confidence">
            <a:extLst>
              <a:ext uri="{FF2B5EF4-FFF2-40B4-BE49-F238E27FC236}">
                <a16:creationId xmlns:a16="http://schemas.microsoft.com/office/drawing/2014/main" id="{67385F4A-30A0-4A5A-8D07-5C9714A16C62}"/>
              </a:ext>
            </a:extLst>
          </p:cNvPr>
          <p:cNvPicPr>
            <a:picLocks noChangeAspect="1"/>
          </p:cNvPicPr>
          <p:nvPr/>
        </p:nvPicPr>
        <p:blipFill>
          <a:blip r:embed="rId8"/>
          <a:stretch>
            <a:fillRect/>
          </a:stretch>
        </p:blipFill>
        <p:spPr>
          <a:xfrm>
            <a:off x="8170952" y="4312404"/>
            <a:ext cx="3505965" cy="1266414"/>
          </a:xfrm>
          <a:prstGeom prst="rect">
            <a:avLst/>
          </a:prstGeom>
        </p:spPr>
      </p:pic>
      <p:pic>
        <p:nvPicPr>
          <p:cNvPr id="3" name="Slide 2">
            <a:hlinkClick r:id="" action="ppaction://media"/>
            <a:extLst>
              <a:ext uri="{FF2B5EF4-FFF2-40B4-BE49-F238E27FC236}">
                <a16:creationId xmlns:a16="http://schemas.microsoft.com/office/drawing/2014/main" id="{47A59850-6CC6-45F8-9DFC-A863759D7C9D}"/>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9"/>
          <a:stretch>
            <a:fillRect/>
          </a:stretch>
        </p:blipFill>
        <p:spPr>
          <a:xfrm>
            <a:off x="7581920" y="3832335"/>
            <a:ext cx="406400" cy="406400"/>
          </a:xfrm>
          <a:prstGeom prst="rect">
            <a:avLst/>
          </a:prstGeom>
        </p:spPr>
      </p:pic>
    </p:spTree>
    <p:extLst>
      <p:ext uri="{BB962C8B-B14F-4D97-AF65-F5344CB8AC3E}">
        <p14:creationId xmlns:p14="http://schemas.microsoft.com/office/powerpoint/2010/main" val="3439847717"/>
      </p:ext>
    </p:extLst>
  </p:cSld>
  <p:clrMapOvr>
    <a:masterClrMapping/>
  </p:clrMapOvr>
  <mc:AlternateContent xmlns:mc="http://schemas.openxmlformats.org/markup-compatibility/2006">
    <mc:Choice xmlns:p14="http://schemas.microsoft.com/office/powerpoint/2010/main" Requires="p14">
      <p:transition spd="slow" p14:dur="2000" advTm="62634"/>
    </mc:Choice>
    <mc:Fallback>
      <p:transition spd="slow" advTm="62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99A8B4F-0FED-46C0-9186-5A8E116D8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DA6861EE-7660-46C9-80BD-173B8F745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6B2FB4-A494-410A-861F-FE92C50A8A89}"/>
              </a:ext>
            </a:extLst>
          </p:cNvPr>
          <p:cNvSpPr>
            <a:spLocks noGrp="1"/>
          </p:cNvSpPr>
          <p:nvPr>
            <p:ph type="ctrTitle"/>
          </p:nvPr>
        </p:nvSpPr>
        <p:spPr>
          <a:xfrm>
            <a:off x="807365" y="802955"/>
            <a:ext cx="6318649" cy="1454051"/>
          </a:xfrm>
        </p:spPr>
        <p:txBody>
          <a:bodyPr vert="horz" lIns="91440" tIns="45720" rIns="91440" bIns="45720" rtlCol="0" anchor="ctr">
            <a:normAutofit/>
          </a:bodyPr>
          <a:lstStyle/>
          <a:p>
            <a:pPr algn="l"/>
            <a:r>
              <a:rPr lang="en-US" sz="3600" b="1" i="1">
                <a:solidFill>
                  <a:srgbClr val="000000"/>
                </a:solidFill>
              </a:rPr>
              <a:t>Neshaminy Manor</a:t>
            </a:r>
            <a:br>
              <a:rPr lang="en-US" sz="3600" b="1" i="1">
                <a:solidFill>
                  <a:srgbClr val="000000"/>
                </a:solidFill>
              </a:rPr>
            </a:br>
            <a:r>
              <a:rPr lang="en-US" sz="3600" b="1" i="1">
                <a:solidFill>
                  <a:srgbClr val="000000"/>
                </a:solidFill>
              </a:rPr>
              <a:t>Warrington, PA</a:t>
            </a:r>
            <a:endParaRPr lang="en-US" sz="3600">
              <a:solidFill>
                <a:srgbClr val="000000"/>
              </a:solidFill>
            </a:endParaRPr>
          </a:p>
        </p:txBody>
      </p:sp>
      <p:sp>
        <p:nvSpPr>
          <p:cNvPr id="3" name="Subtitle 2">
            <a:extLst>
              <a:ext uri="{FF2B5EF4-FFF2-40B4-BE49-F238E27FC236}">
                <a16:creationId xmlns:a16="http://schemas.microsoft.com/office/drawing/2014/main" id="{A7CE04A3-504F-42B0-83C0-B63BA959288A}"/>
              </a:ext>
            </a:extLst>
          </p:cNvPr>
          <p:cNvSpPr>
            <a:spLocks noGrp="1"/>
          </p:cNvSpPr>
          <p:nvPr>
            <p:ph type="subTitle" idx="1"/>
          </p:nvPr>
        </p:nvSpPr>
        <p:spPr>
          <a:xfrm>
            <a:off x="803807" y="2421682"/>
            <a:ext cx="4650524" cy="3639289"/>
          </a:xfrm>
        </p:spPr>
        <p:txBody>
          <a:bodyPr vert="horz" lIns="91440" tIns="45720" rIns="91440" bIns="45720" rtlCol="0" anchor="ctr">
            <a:normAutofit/>
          </a:bodyPr>
          <a:lstStyle/>
          <a:p>
            <a:pPr indent="-228600" algn="l">
              <a:buFont typeface="Arial" panose="020B0604020202020204" pitchFamily="34" charset="0"/>
              <a:buChar char="•"/>
            </a:pPr>
            <a:endParaRPr lang="en-US" sz="2000" dirty="0">
              <a:solidFill>
                <a:srgbClr val="000000"/>
              </a:solidFill>
            </a:endParaRPr>
          </a:p>
          <a:p>
            <a:pPr indent="-228600" algn="l">
              <a:buFont typeface="Arial" panose="020B0604020202020204" pitchFamily="34" charset="0"/>
              <a:buChar char="•"/>
            </a:pPr>
            <a:r>
              <a:rPr lang="en-US" sz="2000" b="1" dirty="0">
                <a:solidFill>
                  <a:srgbClr val="000000"/>
                </a:solidFill>
              </a:rPr>
              <a:t>Volunteer duties: </a:t>
            </a:r>
            <a:r>
              <a:rPr lang="en-US" sz="2000" dirty="0">
                <a:solidFill>
                  <a:srgbClr val="000000"/>
                </a:solidFill>
                <a:cs typeface="Calibri"/>
              </a:rPr>
              <a:t>work with residents during specific activities</a:t>
            </a:r>
            <a:endParaRPr lang="en-US" sz="2000" dirty="0">
              <a:solidFill>
                <a:srgbClr val="000000"/>
              </a:solidFill>
            </a:endParaRPr>
          </a:p>
          <a:p>
            <a:pPr algn="l"/>
            <a:endParaRPr lang="en-US" sz="2000" dirty="0">
              <a:solidFill>
                <a:srgbClr val="000000"/>
              </a:solidFill>
            </a:endParaRPr>
          </a:p>
          <a:p>
            <a:pPr indent="-228600" algn="l">
              <a:buFont typeface="Arial" panose="020B0604020202020204" pitchFamily="34" charset="0"/>
              <a:buChar char="•"/>
            </a:pPr>
            <a:r>
              <a:rPr lang="en-US" sz="2000" dirty="0">
                <a:solidFill>
                  <a:srgbClr val="000000"/>
                </a:solidFill>
              </a:rPr>
              <a:t>Contact Information for the Neshaminy Manor: Heather O'Donnell  HMOdonnell@buckscounty.org</a:t>
            </a:r>
          </a:p>
          <a:p>
            <a:pPr indent="-228600" algn="l">
              <a:buFont typeface="Arial" panose="020B0604020202020204" pitchFamily="34" charset="0"/>
              <a:buChar char="•"/>
            </a:pPr>
            <a:endParaRPr lang="en-US" sz="2000" dirty="0">
              <a:solidFill>
                <a:srgbClr val="000000"/>
              </a:solidFill>
            </a:endParaRPr>
          </a:p>
        </p:txBody>
      </p:sp>
      <p:sp>
        <p:nvSpPr>
          <p:cNvPr id="31" name="Oval 30">
            <a:extLst>
              <a:ext uri="{FF2B5EF4-FFF2-40B4-BE49-F238E27FC236}">
                <a16:creationId xmlns:a16="http://schemas.microsoft.com/office/drawing/2014/main" id="{38A69B74-22E3-47CC-823F-18BE7930C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71">
            <a:extLst>
              <a:ext uri="{FF2B5EF4-FFF2-40B4-BE49-F238E27FC236}">
                <a16:creationId xmlns:a16="http://schemas.microsoft.com/office/drawing/2014/main" id="{1778637B-5DB8-4A75-B2E6-FC2B1BB9A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6144AB9-EC6F-4776-BF6F-1CC28C4F3C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9844" y="493000"/>
            <a:ext cx="3205839" cy="1865215"/>
          </a:xfrm>
          <a:prstGeom prst="rect">
            <a:avLst/>
          </a:prstGeom>
        </p:spPr>
      </p:pic>
      <p:pic>
        <p:nvPicPr>
          <p:cNvPr id="7" name="Picture 6">
            <a:extLst>
              <a:ext uri="{FF2B5EF4-FFF2-40B4-BE49-F238E27FC236}">
                <a16:creationId xmlns:a16="http://schemas.microsoft.com/office/drawing/2014/main" id="{9E94D835-FE72-447F-AA74-3E50D87373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3813" y="3580443"/>
            <a:ext cx="1807158" cy="1403559"/>
          </a:xfrm>
          <a:prstGeom prst="rect">
            <a:avLst/>
          </a:prstGeom>
        </p:spPr>
      </p:pic>
      <p:sp>
        <p:nvSpPr>
          <p:cNvPr id="35" name="Freeform 75">
            <a:extLst>
              <a:ext uri="{FF2B5EF4-FFF2-40B4-BE49-F238E27FC236}">
                <a16:creationId xmlns:a16="http://schemas.microsoft.com/office/drawing/2014/main" id="{0035A30C-45F3-4EFB-B2E8-6E2A11843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7" descr="An aerial view of a vehicle&#10;&#10;Description generated with high confidence">
            <a:extLst>
              <a:ext uri="{FF2B5EF4-FFF2-40B4-BE49-F238E27FC236}">
                <a16:creationId xmlns:a16="http://schemas.microsoft.com/office/drawing/2014/main" id="{28206818-89B1-4A8C-95D5-5AF4353EF06A}"/>
              </a:ext>
            </a:extLst>
          </p:cNvPr>
          <p:cNvPicPr>
            <a:picLocks noChangeAspect="1"/>
          </p:cNvPicPr>
          <p:nvPr/>
        </p:nvPicPr>
        <p:blipFill>
          <a:blip r:embed="rId8"/>
          <a:stretch>
            <a:fillRect/>
          </a:stretch>
        </p:blipFill>
        <p:spPr>
          <a:xfrm>
            <a:off x="9533568" y="5536981"/>
            <a:ext cx="2432116" cy="608029"/>
          </a:xfrm>
          <a:prstGeom prst="rect">
            <a:avLst/>
          </a:prstGeom>
        </p:spPr>
      </p:pic>
      <p:pic>
        <p:nvPicPr>
          <p:cNvPr id="6" name="Slide 3">
            <a:hlinkClick r:id="" action="ppaction://media"/>
            <a:extLst>
              <a:ext uri="{FF2B5EF4-FFF2-40B4-BE49-F238E27FC236}">
                <a16:creationId xmlns:a16="http://schemas.microsoft.com/office/drawing/2014/main" id="{94B14260-96F8-48AA-A388-0F1F0F11C3CE}"/>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543374188"/>
      </p:ext>
    </p:extLst>
  </p:cSld>
  <p:clrMapOvr>
    <a:masterClrMapping/>
  </p:clrMapOvr>
  <mc:AlternateContent xmlns:mc="http://schemas.openxmlformats.org/markup-compatibility/2006">
    <mc:Choice xmlns:p14="http://schemas.microsoft.com/office/powerpoint/2010/main" Requires="p14">
      <p:transition spd="slow" p14:dur="2000" advTm="40714"/>
    </mc:Choice>
    <mc:Fallback>
      <p:transition spd="slow" advTm="40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B2FB4-A494-410A-861F-FE92C50A8A89}"/>
              </a:ext>
            </a:extLst>
          </p:cNvPr>
          <p:cNvSpPr>
            <a:spLocks noGrp="1"/>
          </p:cNvSpPr>
          <p:nvPr>
            <p:ph type="ctrTitle"/>
          </p:nvPr>
        </p:nvSpPr>
        <p:spPr>
          <a:xfrm>
            <a:off x="1524000" y="1789113"/>
            <a:ext cx="9144000" cy="2387600"/>
          </a:xfrm>
        </p:spPr>
        <p:txBody>
          <a:bodyPr/>
          <a:lstStyle/>
          <a:p>
            <a:r>
              <a:rPr lang="en-US" dirty="0"/>
              <a:t>The James Michener Art</a:t>
            </a:r>
            <a:r>
              <a:rPr lang="en-US" dirty="0">
                <a:cs typeface="Calibri Light"/>
              </a:rPr>
              <a:t> Museum</a:t>
            </a:r>
          </a:p>
        </p:txBody>
      </p:sp>
      <p:sp>
        <p:nvSpPr>
          <p:cNvPr id="3" name="Subtitle 2">
            <a:extLst>
              <a:ext uri="{FF2B5EF4-FFF2-40B4-BE49-F238E27FC236}">
                <a16:creationId xmlns:a16="http://schemas.microsoft.com/office/drawing/2014/main" id="{A7CE04A3-504F-42B0-83C0-B63BA959288A}"/>
              </a:ext>
            </a:extLst>
          </p:cNvPr>
          <p:cNvSpPr>
            <a:spLocks noGrp="1"/>
          </p:cNvSpPr>
          <p:nvPr>
            <p:ph type="subTitle" idx="1"/>
          </p:nvPr>
        </p:nvSpPr>
        <p:spPr>
          <a:xfrm>
            <a:off x="1524000" y="4554538"/>
            <a:ext cx="9144000" cy="1655762"/>
          </a:xfrm>
        </p:spPr>
        <p:txBody>
          <a:bodyPr>
            <a:normAutofit fontScale="92500"/>
          </a:bodyPr>
          <a:lstStyle/>
          <a:p>
            <a:r>
              <a:rPr lang="en-US" dirty="0"/>
              <a:t>The James A. Michener Art Museum collects, preserves, interprets and exhibits American art, and promotes the work of nationally and internationally known Delaware Valley artists of all eras and creative disciplines. The museum presents exhibitions that explore a variety of artistic expressions and offers </a:t>
            </a:r>
            <a:r>
              <a:rPr lang="en-US" b="1" dirty="0">
                <a:solidFill>
                  <a:srgbClr val="00B0F0"/>
                </a:solidFill>
              </a:rPr>
              <a:t>diverse educational programs </a:t>
            </a:r>
            <a:r>
              <a:rPr lang="en-US" dirty="0"/>
              <a:t>that </a:t>
            </a:r>
            <a:r>
              <a:rPr lang="en-US" b="1" dirty="0">
                <a:solidFill>
                  <a:srgbClr val="00B0F0"/>
                </a:solidFill>
              </a:rPr>
              <a:t>develop a lifelong involvement in the arts.</a:t>
            </a:r>
          </a:p>
        </p:txBody>
      </p:sp>
      <p:pic>
        <p:nvPicPr>
          <p:cNvPr id="7" name="Picture 6">
            <a:extLst>
              <a:ext uri="{FF2B5EF4-FFF2-40B4-BE49-F238E27FC236}">
                <a16:creationId xmlns:a16="http://schemas.microsoft.com/office/drawing/2014/main" id="{9E94D835-FE72-447F-AA74-3E50D87373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2776" y="422488"/>
            <a:ext cx="1906014" cy="1480337"/>
          </a:xfrm>
          <a:prstGeom prst="rect">
            <a:avLst/>
          </a:prstGeom>
        </p:spPr>
      </p:pic>
      <p:pic>
        <p:nvPicPr>
          <p:cNvPr id="5" name="Picture 4">
            <a:extLst>
              <a:ext uri="{FF2B5EF4-FFF2-40B4-BE49-F238E27FC236}">
                <a16:creationId xmlns:a16="http://schemas.microsoft.com/office/drawing/2014/main" id="{36144AB9-EC6F-4776-BF6F-1CC28C4F3C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7750" y="0"/>
            <a:ext cx="2192635" cy="1190625"/>
          </a:xfrm>
          <a:prstGeom prst="rect">
            <a:avLst/>
          </a:prstGeom>
        </p:spPr>
      </p:pic>
      <p:pic>
        <p:nvPicPr>
          <p:cNvPr id="9" name="Picture 8">
            <a:extLst>
              <a:ext uri="{FF2B5EF4-FFF2-40B4-BE49-F238E27FC236}">
                <a16:creationId xmlns:a16="http://schemas.microsoft.com/office/drawing/2014/main" id="{6021C7B5-88C3-477A-BD31-A724BCA82C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8464" y="-139716"/>
            <a:ext cx="3189861" cy="2454291"/>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8">
            <p14:nvContentPartPr>
              <p14:cNvPr id="6" name="Ink 5">
                <a:extLst>
                  <a:ext uri="{FF2B5EF4-FFF2-40B4-BE49-F238E27FC236}">
                    <a16:creationId xmlns:a16="http://schemas.microsoft.com/office/drawing/2014/main" id="{B6C2F6C5-978B-4165-BFBD-C957E6286864}"/>
                  </a:ext>
                </a:extLst>
              </p14:cNvPr>
              <p14:cNvContentPartPr/>
              <p14:nvPr>
                <p:extLst>
                  <p:ext uri="{42D2F446-02D8-4167-A562-619A0277C38B}">
                    <p15:isNarration xmlns:p15="http://schemas.microsoft.com/office/powerpoint/2012/main" val="1"/>
                  </p:ext>
                </p:extLst>
              </p14:nvPr>
            </p14:nvContentPartPr>
            <p14:xfrm>
              <a:off x="621720" y="4789800"/>
              <a:ext cx="10670760" cy="1059480"/>
            </p14:xfrm>
          </p:contentPart>
        </mc:Choice>
        <mc:Fallback>
          <p:pic>
            <p:nvPicPr>
              <p:cNvPr id="6" name="Ink 5">
                <a:extLst>
                  <a:ext uri="{FF2B5EF4-FFF2-40B4-BE49-F238E27FC236}">
                    <a16:creationId xmlns:a16="http://schemas.microsoft.com/office/drawing/2014/main" id="{B6C2F6C5-978B-4165-BFBD-C957E6286864}"/>
                  </a:ext>
                </a:extLst>
              </p:cNvPr>
              <p:cNvPicPr>
                <a:picLocks noGrp="1" noRot="1" noChangeAspect="1" noMove="1" noResize="1" noEditPoints="1" noAdjustHandles="1" noChangeArrowheads="1" noChangeShapeType="1"/>
              </p:cNvPicPr>
              <p:nvPr/>
            </p:nvPicPr>
            <p:blipFill>
              <a:blip r:embed="rId9"/>
              <a:stretch>
                <a:fillRect/>
              </a:stretch>
            </p:blipFill>
            <p:spPr>
              <a:xfrm>
                <a:off x="612360" y="4780440"/>
                <a:ext cx="10689480" cy="1078200"/>
              </a:xfrm>
              <a:prstGeom prst="rect">
                <a:avLst/>
              </a:prstGeom>
            </p:spPr>
          </p:pic>
        </mc:Fallback>
      </mc:AlternateContent>
      <p:pic>
        <p:nvPicPr>
          <p:cNvPr id="8" name="Audio 7">
            <a:hlinkClick r:id="" action="ppaction://media"/>
            <a:extLst>
              <a:ext uri="{FF2B5EF4-FFF2-40B4-BE49-F238E27FC236}">
                <a16:creationId xmlns:a16="http://schemas.microsoft.com/office/drawing/2014/main" id="{31F0FCC5-80A8-4E8F-80D5-3A047B72836F}"/>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43314389"/>
      </p:ext>
    </p:extLst>
  </p:cSld>
  <p:clrMapOvr>
    <a:masterClrMapping/>
  </p:clrMapOvr>
  <mc:AlternateContent xmlns:mc="http://schemas.openxmlformats.org/markup-compatibility/2006">
    <mc:Choice xmlns:p14="http://schemas.microsoft.com/office/powerpoint/2010/main" Requires="p14">
      <p:transition spd="slow" p14:dur="2000" advTm="48585"/>
    </mc:Choice>
    <mc:Fallback>
      <p:transition spd="slow" advTm="48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144AB9-EC6F-4776-BF6F-1CC28C4F3C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7750" y="0"/>
            <a:ext cx="2192635" cy="1190625"/>
          </a:xfrm>
          <a:prstGeom prst="rect">
            <a:avLst/>
          </a:prstGeom>
        </p:spPr>
      </p:pic>
      <p:pic>
        <p:nvPicPr>
          <p:cNvPr id="9" name="Picture 8">
            <a:extLst>
              <a:ext uri="{FF2B5EF4-FFF2-40B4-BE49-F238E27FC236}">
                <a16:creationId xmlns:a16="http://schemas.microsoft.com/office/drawing/2014/main" id="{6021C7B5-88C3-477A-BD31-A724BCA82C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8464" y="-139716"/>
            <a:ext cx="3189861" cy="2454291"/>
          </a:xfrm>
          <a:prstGeom prst="rect">
            <a:avLst/>
          </a:prstGeom>
        </p:spPr>
      </p:pic>
      <p:sp>
        <p:nvSpPr>
          <p:cNvPr id="17" name="TextBox 16">
            <a:extLst>
              <a:ext uri="{FF2B5EF4-FFF2-40B4-BE49-F238E27FC236}">
                <a16:creationId xmlns:a16="http://schemas.microsoft.com/office/drawing/2014/main" id="{F2D71635-8D3C-41FC-B843-2F4B13AFF03C}"/>
              </a:ext>
            </a:extLst>
          </p:cNvPr>
          <p:cNvSpPr txBox="1"/>
          <p:nvPr/>
        </p:nvSpPr>
        <p:spPr>
          <a:xfrm>
            <a:off x="2102196" y="4938318"/>
            <a:ext cx="3228111" cy="1077218"/>
          </a:xfrm>
          <a:prstGeom prst="rect">
            <a:avLst/>
          </a:prstGeom>
          <a:noFill/>
        </p:spPr>
        <p:txBody>
          <a:bodyPr wrap="square" rtlCol="0">
            <a:spAutoFit/>
          </a:bodyPr>
          <a:lstStyle/>
          <a:p>
            <a:pPr algn="ctr"/>
            <a:r>
              <a:rPr lang="en-US" sz="3200" dirty="0"/>
              <a:t>Counselor In Training Program</a:t>
            </a:r>
          </a:p>
        </p:txBody>
      </p:sp>
      <p:pic>
        <p:nvPicPr>
          <p:cNvPr id="1026" name="Picture 2" descr="https://www.michenerartmuseum.org/2017site/wp-content/uploads/2018/02/Teen-Service-Opportunities-602x400.jpg">
            <a:extLst>
              <a:ext uri="{FF2B5EF4-FFF2-40B4-BE49-F238E27FC236}">
                <a16:creationId xmlns:a16="http://schemas.microsoft.com/office/drawing/2014/main" id="{D1EE2FD1-925C-45EE-B4AE-7E71E2EEC3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9398" y="2182015"/>
            <a:ext cx="3693709" cy="24542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rt in nursing home">
            <a:extLst>
              <a:ext uri="{FF2B5EF4-FFF2-40B4-BE49-F238E27FC236}">
                <a16:creationId xmlns:a16="http://schemas.microsoft.com/office/drawing/2014/main" id="{AE263CB9-3380-4517-BEC0-AA89D651EB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1274" y="2182015"/>
            <a:ext cx="4433030" cy="249396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D50A624-D5C8-4FE1-9B0E-A690F98978A9}"/>
              </a:ext>
            </a:extLst>
          </p:cNvPr>
          <p:cNvSpPr txBox="1"/>
          <p:nvPr/>
        </p:nvSpPr>
        <p:spPr>
          <a:xfrm>
            <a:off x="7268439" y="4923636"/>
            <a:ext cx="3228111" cy="584775"/>
          </a:xfrm>
          <a:prstGeom prst="rect">
            <a:avLst/>
          </a:prstGeom>
          <a:noFill/>
        </p:spPr>
        <p:txBody>
          <a:bodyPr wrap="square" rtlCol="0">
            <a:spAutoFit/>
          </a:bodyPr>
          <a:lstStyle/>
          <a:p>
            <a:pPr algn="ctr"/>
            <a:r>
              <a:rPr lang="en-US" sz="3200" dirty="0"/>
              <a:t>Art For All</a:t>
            </a:r>
          </a:p>
        </p:txBody>
      </p:sp>
      <p:pic>
        <p:nvPicPr>
          <p:cNvPr id="3" name="Audio 2">
            <a:hlinkClick r:id="" action="ppaction://media"/>
            <a:extLst>
              <a:ext uri="{FF2B5EF4-FFF2-40B4-BE49-F238E27FC236}">
                <a16:creationId xmlns:a16="http://schemas.microsoft.com/office/drawing/2014/main" id="{32307539-7D9E-457A-8EDB-8FDDB998C0DD}"/>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43641956"/>
      </p:ext>
    </p:extLst>
  </p:cSld>
  <p:clrMapOvr>
    <a:masterClrMapping/>
  </p:clrMapOvr>
  <mc:AlternateContent xmlns:mc="http://schemas.openxmlformats.org/markup-compatibility/2006">
    <mc:Choice xmlns:p14="http://schemas.microsoft.com/office/powerpoint/2010/main" Requires="p14">
      <p:transition spd="slow" p14:dur="2000" advTm="82625"/>
    </mc:Choice>
    <mc:Fallback>
      <p:transition spd="slow" advTm="82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B2FB4-A494-410A-861F-FE92C50A8A89}"/>
              </a:ext>
            </a:extLst>
          </p:cNvPr>
          <p:cNvSpPr>
            <a:spLocks noGrp="1"/>
          </p:cNvSpPr>
          <p:nvPr>
            <p:ph type="ctrTitle"/>
          </p:nvPr>
        </p:nvSpPr>
        <p:spPr>
          <a:xfrm>
            <a:off x="447675" y="1940270"/>
            <a:ext cx="10915650" cy="1851400"/>
          </a:xfrm>
        </p:spPr>
        <p:txBody>
          <a:bodyPr>
            <a:normAutofit fontScale="90000"/>
          </a:bodyPr>
          <a:lstStyle/>
          <a:p>
            <a:r>
              <a:rPr lang="en-US" dirty="0">
                <a:cs typeface="Calibri Light"/>
              </a:rPr>
              <a:t>Contact: Ruth Anderson</a:t>
            </a:r>
            <a:br>
              <a:rPr lang="en-US" dirty="0">
                <a:cs typeface="Calibri Light"/>
              </a:rPr>
            </a:br>
            <a:r>
              <a:rPr lang="en-US" dirty="0">
                <a:cs typeface="Calibri Light"/>
              </a:rPr>
              <a:t>randerson@michenerartmuseum.org</a:t>
            </a:r>
          </a:p>
        </p:txBody>
      </p:sp>
      <p:pic>
        <p:nvPicPr>
          <p:cNvPr id="7" name="Picture 6">
            <a:extLst>
              <a:ext uri="{FF2B5EF4-FFF2-40B4-BE49-F238E27FC236}">
                <a16:creationId xmlns:a16="http://schemas.microsoft.com/office/drawing/2014/main" id="{9E94D835-FE72-447F-AA74-3E50D87373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2776" y="422488"/>
            <a:ext cx="1906014" cy="1480337"/>
          </a:xfrm>
          <a:prstGeom prst="rect">
            <a:avLst/>
          </a:prstGeom>
        </p:spPr>
      </p:pic>
      <p:pic>
        <p:nvPicPr>
          <p:cNvPr id="5" name="Picture 4">
            <a:extLst>
              <a:ext uri="{FF2B5EF4-FFF2-40B4-BE49-F238E27FC236}">
                <a16:creationId xmlns:a16="http://schemas.microsoft.com/office/drawing/2014/main" id="{36144AB9-EC6F-4776-BF6F-1CC28C4F3C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7750" y="0"/>
            <a:ext cx="2192635" cy="1190625"/>
          </a:xfrm>
          <a:prstGeom prst="rect">
            <a:avLst/>
          </a:prstGeom>
        </p:spPr>
      </p:pic>
      <p:pic>
        <p:nvPicPr>
          <p:cNvPr id="9" name="Picture 8">
            <a:extLst>
              <a:ext uri="{FF2B5EF4-FFF2-40B4-BE49-F238E27FC236}">
                <a16:creationId xmlns:a16="http://schemas.microsoft.com/office/drawing/2014/main" id="{6021C7B5-88C3-477A-BD31-A724BCA82C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8464" y="-182352"/>
            <a:ext cx="3189861" cy="2454291"/>
          </a:xfrm>
          <a:prstGeom prst="rect">
            <a:avLst/>
          </a:prstGeom>
        </p:spPr>
      </p:pic>
      <p:pic>
        <p:nvPicPr>
          <p:cNvPr id="10" name="Picture 9">
            <a:extLst>
              <a:ext uri="{FF2B5EF4-FFF2-40B4-BE49-F238E27FC236}">
                <a16:creationId xmlns:a16="http://schemas.microsoft.com/office/drawing/2014/main" id="{687535A8-FC63-4849-B53C-75747683D3A2}"/>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00425" y="4230087"/>
            <a:ext cx="5010150" cy="2406256"/>
          </a:xfrm>
          <a:prstGeom prst="rect">
            <a:avLst/>
          </a:prstGeom>
        </p:spPr>
      </p:pic>
      <p:pic>
        <p:nvPicPr>
          <p:cNvPr id="3" name="Audio 2">
            <a:hlinkClick r:id="" action="ppaction://media"/>
            <a:extLst>
              <a:ext uri="{FF2B5EF4-FFF2-40B4-BE49-F238E27FC236}">
                <a16:creationId xmlns:a16="http://schemas.microsoft.com/office/drawing/2014/main" id="{C77EEA87-3D43-4DCE-8C1E-E01A21C80BFC}"/>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4843547"/>
      </p:ext>
    </p:extLst>
  </p:cSld>
  <p:clrMapOvr>
    <a:masterClrMapping/>
  </p:clrMapOvr>
  <mc:AlternateContent xmlns:mc="http://schemas.openxmlformats.org/markup-compatibility/2006">
    <mc:Choice xmlns:p14="http://schemas.microsoft.com/office/powerpoint/2010/main" Requires="p14">
      <p:transition spd="slow" p14:dur="2000" advTm="42153"/>
    </mc:Choice>
    <mc:Fallback>
      <p:transition spd="slow" advTm="42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7CE04A3-504F-42B0-83C0-B63BA959288A}"/>
              </a:ext>
            </a:extLst>
          </p:cNvPr>
          <p:cNvSpPr>
            <a:spLocks noGrp="1"/>
          </p:cNvSpPr>
          <p:nvPr>
            <p:ph type="subTitle" idx="1"/>
          </p:nvPr>
        </p:nvSpPr>
        <p:spPr>
          <a:xfrm>
            <a:off x="1524000" y="4967242"/>
            <a:ext cx="9144000" cy="1655762"/>
          </a:xfrm>
        </p:spPr>
        <p:txBody>
          <a:bodyPr>
            <a:normAutofit fontScale="92500" lnSpcReduction="20000"/>
          </a:bodyPr>
          <a:lstStyle/>
          <a:p>
            <a:pPr fontAlgn="base"/>
            <a:r>
              <a:rPr lang="en-US" b="1" dirty="0"/>
              <a:t>Our Mission:</a:t>
            </a:r>
          </a:p>
          <a:p>
            <a:pPr algn="l" fontAlgn="base"/>
            <a:r>
              <a:rPr lang="en-US" i="1" dirty="0"/>
              <a:t>Almost Home Dog Rescue is a non-profit organization that works to save the lives of homeless dogs suffering in high-kill shelters.  AHDR does not have a facility of its own. All of the dogs saved from shelters live in foster homes, where they remain until placed in their Forever Home.  We strive to match each dog with the right new home, and have a high success rate of adoptions. </a:t>
            </a:r>
            <a:endParaRPr lang="en-US" dirty="0"/>
          </a:p>
        </p:txBody>
      </p:sp>
      <p:pic>
        <p:nvPicPr>
          <p:cNvPr id="7" name="Picture 6">
            <a:extLst>
              <a:ext uri="{FF2B5EF4-FFF2-40B4-BE49-F238E27FC236}">
                <a16:creationId xmlns:a16="http://schemas.microsoft.com/office/drawing/2014/main" id="{9E94D835-FE72-447F-AA74-3E50D87373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2776" y="422488"/>
            <a:ext cx="1906014" cy="1480337"/>
          </a:xfrm>
          <a:prstGeom prst="rect">
            <a:avLst/>
          </a:prstGeom>
        </p:spPr>
      </p:pic>
      <p:pic>
        <p:nvPicPr>
          <p:cNvPr id="5" name="Picture 4">
            <a:extLst>
              <a:ext uri="{FF2B5EF4-FFF2-40B4-BE49-F238E27FC236}">
                <a16:creationId xmlns:a16="http://schemas.microsoft.com/office/drawing/2014/main" id="{36144AB9-EC6F-4776-BF6F-1CC28C4F3C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7750" y="0"/>
            <a:ext cx="2192635" cy="1190625"/>
          </a:xfrm>
          <a:prstGeom prst="rect">
            <a:avLst/>
          </a:prstGeom>
        </p:spPr>
      </p:pic>
      <p:pic>
        <p:nvPicPr>
          <p:cNvPr id="9" name="Picture 8">
            <a:extLst>
              <a:ext uri="{FF2B5EF4-FFF2-40B4-BE49-F238E27FC236}">
                <a16:creationId xmlns:a16="http://schemas.microsoft.com/office/drawing/2014/main" id="{6021C7B5-88C3-477A-BD31-A724BCA82C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8464" y="-139716"/>
            <a:ext cx="3189861" cy="2454291"/>
          </a:xfrm>
          <a:prstGeom prst="rect">
            <a:avLst/>
          </a:prstGeom>
        </p:spPr>
      </p:pic>
      <p:pic>
        <p:nvPicPr>
          <p:cNvPr id="6" name="Picture 5">
            <a:extLst>
              <a:ext uri="{FF2B5EF4-FFF2-40B4-BE49-F238E27FC236}">
                <a16:creationId xmlns:a16="http://schemas.microsoft.com/office/drawing/2014/main" id="{87B6DD27-4D84-4276-90ED-7235D6529666}"/>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48640" y="1816313"/>
            <a:ext cx="10810854" cy="3442442"/>
          </a:xfrm>
          <a:prstGeom prst="rect">
            <a:avLst/>
          </a:prstGeom>
        </p:spPr>
      </p:pic>
      <p:pic>
        <p:nvPicPr>
          <p:cNvPr id="2" name="Recorded Sound">
            <a:hlinkClick r:id="" action="ppaction://media"/>
            <a:extLst>
              <a:ext uri="{FF2B5EF4-FFF2-40B4-BE49-F238E27FC236}">
                <a16:creationId xmlns:a16="http://schemas.microsoft.com/office/drawing/2014/main" id="{82A58340-1263-4F8B-AF99-F06F0B451016}"/>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9"/>
          <a:stretch>
            <a:fillRect/>
          </a:stretch>
        </p:blipFill>
        <p:spPr>
          <a:xfrm>
            <a:off x="497840" y="5478043"/>
            <a:ext cx="406400" cy="406400"/>
          </a:xfrm>
          <a:prstGeom prst="rect">
            <a:avLst/>
          </a:prstGeom>
        </p:spPr>
      </p:pic>
    </p:spTree>
    <p:extLst>
      <p:ext uri="{BB962C8B-B14F-4D97-AF65-F5344CB8AC3E}">
        <p14:creationId xmlns:p14="http://schemas.microsoft.com/office/powerpoint/2010/main" val="3598540396"/>
      </p:ext>
    </p:extLst>
  </p:cSld>
  <p:clrMapOvr>
    <a:masterClrMapping/>
  </p:clrMapOvr>
  <mc:AlternateContent xmlns:mc="http://schemas.openxmlformats.org/markup-compatibility/2006">
    <mc:Choice xmlns:p14="http://schemas.microsoft.com/office/powerpoint/2010/main" Requires="p14">
      <p:transition spd="slow" p14:dur="2000" advTm="18121"/>
    </mc:Choice>
    <mc:Fallback>
      <p:transition spd="slow" advTm="18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doptable Dogs - AHDR">
            <a:hlinkClick r:id="" action="ppaction://media"/>
            <a:extLst>
              <a:ext uri="{FF2B5EF4-FFF2-40B4-BE49-F238E27FC236}">
                <a16:creationId xmlns:a16="http://schemas.microsoft.com/office/drawing/2014/main" id="{75D84534-B467-4FCC-89D4-09C3C39B239F}"/>
              </a:ext>
            </a:extLst>
          </p:cNvPr>
          <p:cNvPicPr>
            <a:picLocks noChangeAspect="1"/>
          </p:cNvPicPr>
          <p:nvPr>
            <a:videoFile r:link="rId2"/>
            <p:custDataLst>
              <p:tags r:id="rId3"/>
            </p:custDataLst>
            <p:extLst>
              <p:ext uri="{DAA4B4D4-6D71-4841-9C94-3DE7FCFB9230}">
                <p14:media xmlns:p14="http://schemas.microsoft.com/office/powerpoint/2010/main" r:embed="rId1">
                  <p14:fade in="1500" out="1000"/>
                </p14:media>
              </p:ext>
              <p:ext uri="{42D2F446-02D8-4167-A562-619A0277C38B}">
                <p15:isNarration xmlns:p15="http://schemas.microsoft.com/office/powerpoint/2012/main" val="1"/>
              </p:ext>
            </p:extLst>
          </p:nvPr>
        </p:nvPicPr>
        <p:blipFill>
          <a:blip r:embed="rId5"/>
          <a:stretch>
            <a:fillRect/>
          </a:stretch>
        </p:blipFill>
        <p:spPr>
          <a:xfrm>
            <a:off x="4165600" y="-11317"/>
            <a:ext cx="3860800" cy="6880634"/>
          </a:xfrm>
          <a:prstGeom prst="rect">
            <a:avLst/>
          </a:prstGeom>
        </p:spPr>
      </p:pic>
    </p:spTree>
    <p:extLst>
      <p:ext uri="{BB962C8B-B14F-4D97-AF65-F5344CB8AC3E}">
        <p14:creationId xmlns:p14="http://schemas.microsoft.com/office/powerpoint/2010/main" val="1688802881"/>
      </p:ext>
    </p:extLst>
  </p:cSld>
  <p:clrMapOvr>
    <a:masterClrMapping/>
  </p:clrMapOvr>
  <mc:AlternateContent xmlns:mc="http://schemas.openxmlformats.org/markup-compatibility/2006" xmlns:p14="http://schemas.microsoft.com/office/powerpoint/2010/main">
    <mc:Choice Requires="p14">
      <p:transition spd="slow" p14:dur="2000" advTm="38335"/>
    </mc:Choice>
    <mc:Fallback xmlns="">
      <p:transition spd="slow" advTm="38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7CE04A3-504F-42B0-83C0-B63BA959288A}"/>
              </a:ext>
            </a:extLst>
          </p:cNvPr>
          <p:cNvSpPr>
            <a:spLocks noGrp="1"/>
          </p:cNvSpPr>
          <p:nvPr>
            <p:ph type="subTitle" idx="1"/>
          </p:nvPr>
        </p:nvSpPr>
        <p:spPr>
          <a:xfrm>
            <a:off x="1524000" y="4554538"/>
            <a:ext cx="9144000" cy="1655762"/>
          </a:xfrm>
        </p:spPr>
        <p:txBody>
          <a:bodyPr vert="horz" lIns="91440" tIns="45720" rIns="91440" bIns="45720" rtlCol="0" anchor="t">
            <a:normAutofit/>
          </a:bodyPr>
          <a:lstStyle/>
          <a:p>
            <a:pPr fontAlgn="base"/>
            <a:endParaRPr lang="en-US" b="1" dirty="0">
              <a:cs typeface="Calibri"/>
            </a:endParaRPr>
          </a:p>
          <a:p>
            <a:endParaRPr lang="en-US"/>
          </a:p>
        </p:txBody>
      </p:sp>
      <p:pic>
        <p:nvPicPr>
          <p:cNvPr id="7" name="Picture 6">
            <a:extLst>
              <a:ext uri="{FF2B5EF4-FFF2-40B4-BE49-F238E27FC236}">
                <a16:creationId xmlns:a16="http://schemas.microsoft.com/office/drawing/2014/main" id="{9E94D835-FE72-447F-AA74-3E50D87373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2776" y="422488"/>
            <a:ext cx="1906014" cy="1480337"/>
          </a:xfrm>
          <a:prstGeom prst="rect">
            <a:avLst/>
          </a:prstGeom>
        </p:spPr>
      </p:pic>
      <p:pic>
        <p:nvPicPr>
          <p:cNvPr id="5" name="Picture 4">
            <a:extLst>
              <a:ext uri="{FF2B5EF4-FFF2-40B4-BE49-F238E27FC236}">
                <a16:creationId xmlns:a16="http://schemas.microsoft.com/office/drawing/2014/main" id="{36144AB9-EC6F-4776-BF6F-1CC28C4F3C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7750" y="0"/>
            <a:ext cx="2192635" cy="1190625"/>
          </a:xfrm>
          <a:prstGeom prst="rect">
            <a:avLst/>
          </a:prstGeom>
        </p:spPr>
      </p:pic>
      <p:pic>
        <p:nvPicPr>
          <p:cNvPr id="9" name="Picture 8">
            <a:extLst>
              <a:ext uri="{FF2B5EF4-FFF2-40B4-BE49-F238E27FC236}">
                <a16:creationId xmlns:a16="http://schemas.microsoft.com/office/drawing/2014/main" id="{6021C7B5-88C3-477A-BD31-A724BCA82C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8464" y="-139716"/>
            <a:ext cx="3189861" cy="2454291"/>
          </a:xfrm>
          <a:prstGeom prst="rect">
            <a:avLst/>
          </a:prstGeom>
        </p:spPr>
      </p:pic>
      <p:sp>
        <p:nvSpPr>
          <p:cNvPr id="6" name="TextBox 5">
            <a:extLst>
              <a:ext uri="{FF2B5EF4-FFF2-40B4-BE49-F238E27FC236}">
                <a16:creationId xmlns:a16="http://schemas.microsoft.com/office/drawing/2014/main" id="{D86D2B64-059E-417F-9B24-B8408A824F77}"/>
              </a:ext>
            </a:extLst>
          </p:cNvPr>
          <p:cNvSpPr txBox="1"/>
          <p:nvPr/>
        </p:nvSpPr>
        <p:spPr>
          <a:xfrm>
            <a:off x="314960" y="4167506"/>
            <a:ext cx="11380110" cy="2454291"/>
          </a:xfrm>
          <a:prstGeom prst="rect">
            <a:avLst/>
          </a:prstGeom>
          <a:noFill/>
        </p:spPr>
        <p:txBody>
          <a:bodyPr wrap="square" rtlCol="0">
            <a:normAutofit fontScale="92500" lnSpcReduction="10000"/>
          </a:bodyPr>
          <a:lstStyle/>
          <a:p>
            <a:pPr algn="just"/>
            <a:r>
              <a:rPr lang="en-US" sz="2000" dirty="0"/>
              <a:t>If you are interested in volunteering with this organization, you can visit their website at </a:t>
            </a:r>
            <a:r>
              <a:rPr lang="en-US" sz="2000" dirty="0">
                <a:hlinkClick r:id="rId8"/>
              </a:rPr>
              <a:t>www.AHDR.org</a:t>
            </a:r>
            <a:r>
              <a:rPr lang="en-US" sz="2000" dirty="0"/>
              <a:t> or contact them via their social media pages. They are always in need of donations and volunteers to help in various ways.  </a:t>
            </a:r>
          </a:p>
          <a:p>
            <a:pPr algn="just"/>
            <a:endParaRPr lang="en-US" sz="2000" dirty="0"/>
          </a:p>
          <a:p>
            <a:pPr algn="ctr"/>
            <a:r>
              <a:rPr lang="en-US" sz="2000" dirty="0"/>
              <a:t>You and your family can foster or even adopt a dog!  If that is more than you’re ready for, you can also help out at</a:t>
            </a:r>
          </a:p>
          <a:p>
            <a:pPr marL="742950" lvl="1" indent="-285750" algn="ctr">
              <a:buFont typeface="Wingdings" panose="05000000000000000000" pitchFamily="2" charset="2"/>
              <a:buChar char="Ø"/>
            </a:pPr>
            <a:r>
              <a:rPr lang="en-US" sz="2000" dirty="0"/>
              <a:t>Meet and Greets</a:t>
            </a:r>
          </a:p>
          <a:p>
            <a:pPr marL="742950" lvl="1" indent="-285750" algn="ctr">
              <a:buFont typeface="Wingdings" panose="05000000000000000000" pitchFamily="2" charset="2"/>
              <a:buChar char="Ø"/>
            </a:pPr>
            <a:r>
              <a:rPr lang="en-US" sz="2000" dirty="0"/>
              <a:t>Community Days</a:t>
            </a:r>
          </a:p>
          <a:p>
            <a:pPr marL="742950" lvl="1" indent="-285750" algn="ctr">
              <a:buFont typeface="Wingdings" panose="05000000000000000000" pitchFamily="2" charset="2"/>
              <a:buChar char="Ø"/>
            </a:pPr>
            <a:r>
              <a:rPr lang="en-US" sz="2000" dirty="0"/>
              <a:t>BINGO and Fundraisers</a:t>
            </a:r>
          </a:p>
          <a:p>
            <a:pPr marL="742950" lvl="1" indent="-285750" algn="ctr">
              <a:buFont typeface="Wingdings" panose="05000000000000000000" pitchFamily="2" charset="2"/>
              <a:buChar char="Ø"/>
            </a:pPr>
            <a:r>
              <a:rPr lang="en-US" sz="2000" dirty="0"/>
              <a:t>Pet Fairs</a:t>
            </a:r>
          </a:p>
        </p:txBody>
      </p:sp>
      <p:pic>
        <p:nvPicPr>
          <p:cNvPr id="16" name="Picture 15" descr="A dog wearing a hat&#10;&#10;Description generated with very high confidence">
            <a:extLst>
              <a:ext uri="{FF2B5EF4-FFF2-40B4-BE49-F238E27FC236}">
                <a16:creationId xmlns:a16="http://schemas.microsoft.com/office/drawing/2014/main" id="{C1E29CDF-24F8-42E5-811C-971530D1F5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87416">
            <a:off x="1270133" y="2055825"/>
            <a:ext cx="1748718" cy="1748718"/>
          </a:xfrm>
          <a:prstGeom prst="rect">
            <a:avLst/>
          </a:prstGeom>
          <a:ln>
            <a:noFill/>
          </a:ln>
          <a:effectLst>
            <a:outerShdw blurRad="292100" dist="139700" dir="2700000" algn="tl" rotWithShape="0">
              <a:srgbClr val="333333">
                <a:alpha val="65000"/>
              </a:srgbClr>
            </a:outerShdw>
          </a:effectLst>
        </p:spPr>
      </p:pic>
      <p:pic>
        <p:nvPicPr>
          <p:cNvPr id="18" name="Picture 17" descr="A dog sitting in the grass&#10;&#10;Description generated with high confidence">
            <a:extLst>
              <a:ext uri="{FF2B5EF4-FFF2-40B4-BE49-F238E27FC236}">
                <a16:creationId xmlns:a16="http://schemas.microsoft.com/office/drawing/2014/main" id="{0F394250-46B4-4C68-8FC7-BE7C37DFA8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206992">
            <a:off x="93659" y="111434"/>
            <a:ext cx="2102442" cy="2102442"/>
          </a:xfrm>
          <a:prstGeom prst="rect">
            <a:avLst/>
          </a:prstGeom>
          <a:ln>
            <a:noFill/>
          </a:ln>
          <a:effectLst>
            <a:outerShdw blurRad="292100" dist="139700" dir="2700000" algn="tl" rotWithShape="0">
              <a:srgbClr val="333333">
                <a:alpha val="65000"/>
              </a:srgbClr>
            </a:outerShdw>
          </a:effectLst>
        </p:spPr>
      </p:pic>
      <p:grpSp>
        <p:nvGrpSpPr>
          <p:cNvPr id="21" name="Group 20">
            <a:extLst>
              <a:ext uri="{FF2B5EF4-FFF2-40B4-BE49-F238E27FC236}">
                <a16:creationId xmlns:a16="http://schemas.microsoft.com/office/drawing/2014/main" id="{9FCD8CB0-951C-44F4-B4F9-55C3FE2617D1}"/>
              </a:ext>
            </a:extLst>
          </p:cNvPr>
          <p:cNvGrpSpPr/>
          <p:nvPr/>
        </p:nvGrpSpPr>
        <p:grpSpPr>
          <a:xfrm>
            <a:off x="8393941" y="592295"/>
            <a:ext cx="3716816" cy="2787614"/>
            <a:chOff x="8393941" y="592295"/>
            <a:chExt cx="3716816" cy="2787614"/>
          </a:xfrm>
        </p:grpSpPr>
        <p:pic>
          <p:nvPicPr>
            <p:cNvPr id="19" name="Picture 18">
              <a:extLst>
                <a:ext uri="{FF2B5EF4-FFF2-40B4-BE49-F238E27FC236}">
                  <a16:creationId xmlns:a16="http://schemas.microsoft.com/office/drawing/2014/main" id="{81FC67BB-48AE-4C24-B357-FCF0A5DEC0F6}"/>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900000">
              <a:off x="8393941" y="592295"/>
              <a:ext cx="3716816" cy="2787614"/>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59D222E0-95CF-461F-980B-8863E75C0912}"/>
                </a:ext>
              </a:extLst>
            </p:cNvPr>
            <p:cNvSpPr txBox="1"/>
            <p:nvPr/>
          </p:nvSpPr>
          <p:spPr>
            <a:xfrm rot="890728">
              <a:off x="9016408" y="2701665"/>
              <a:ext cx="1988289" cy="646331"/>
            </a:xfrm>
            <a:prstGeom prst="rect">
              <a:avLst/>
            </a:prstGeom>
            <a:noFill/>
          </p:spPr>
          <p:txBody>
            <a:bodyPr wrap="square" rtlCol="0">
              <a:spAutoFit/>
            </a:bodyPr>
            <a:lstStyle/>
            <a:p>
              <a:pPr algn="ctr"/>
              <a:r>
                <a:rPr lang="en-US" sz="3600" dirty="0">
                  <a:ln>
                    <a:solidFill>
                      <a:schemeClr val="bg1"/>
                    </a:solidFill>
                  </a:ln>
                  <a:solidFill>
                    <a:srgbClr val="FF66CC"/>
                  </a:solidFill>
                  <a:latin typeface="Forte" panose="03060902040502070203" pitchFamily="66" charset="0"/>
                </a:rPr>
                <a:t>Penny</a:t>
              </a:r>
            </a:p>
          </p:txBody>
        </p:sp>
      </p:grpSp>
      <p:pic>
        <p:nvPicPr>
          <p:cNvPr id="12" name="Picture 11">
            <a:extLst>
              <a:ext uri="{FF2B5EF4-FFF2-40B4-BE49-F238E27FC236}">
                <a16:creationId xmlns:a16="http://schemas.microsoft.com/office/drawing/2014/main" id="{EE567A36-2554-4D4B-8F1A-43AAF2AA53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30732" y="128906"/>
            <a:ext cx="5446670" cy="3887519"/>
          </a:xfrm>
          <a:prstGeom prst="rect">
            <a:avLst/>
          </a:prstGeom>
        </p:spPr>
      </p:pic>
      <p:pic>
        <p:nvPicPr>
          <p:cNvPr id="2" name="Recorded Sound">
            <a:hlinkClick r:id="" action="ppaction://media"/>
            <a:extLst>
              <a:ext uri="{FF2B5EF4-FFF2-40B4-BE49-F238E27FC236}">
                <a16:creationId xmlns:a16="http://schemas.microsoft.com/office/drawing/2014/main" id="{0986504E-0E2C-4C71-A620-D936C5F6085B}"/>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4"/>
          <a:stretch>
            <a:fillRect/>
          </a:stretch>
        </p:blipFill>
        <p:spPr>
          <a:xfrm>
            <a:off x="314960" y="5803900"/>
            <a:ext cx="406400" cy="406400"/>
          </a:xfrm>
          <a:prstGeom prst="rect">
            <a:avLst/>
          </a:prstGeom>
        </p:spPr>
      </p:pic>
    </p:spTree>
    <p:extLst>
      <p:ext uri="{BB962C8B-B14F-4D97-AF65-F5344CB8AC3E}">
        <p14:creationId xmlns:p14="http://schemas.microsoft.com/office/powerpoint/2010/main" val="141582639"/>
      </p:ext>
    </p:extLst>
  </p:cSld>
  <p:clrMapOvr>
    <a:masterClrMapping/>
  </p:clrMapOvr>
  <mc:AlternateContent xmlns:mc="http://schemas.openxmlformats.org/markup-compatibility/2006">
    <mc:Choice xmlns:p14="http://schemas.microsoft.com/office/powerpoint/2010/main" Requires="p14">
      <p:transition spd="slow" p14:dur="2000" advTm="20767"/>
    </mc:Choice>
    <mc:Fallback>
      <p:transition spd="slow" advTm="20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592CB-2F19-436B-90E3-C295AAAB602A}"/>
              </a:ext>
            </a:extLst>
          </p:cNvPr>
          <p:cNvSpPr>
            <a:spLocks noGrp="1"/>
          </p:cNvSpPr>
          <p:nvPr>
            <p:ph type="ctrTitle"/>
          </p:nvPr>
        </p:nvSpPr>
        <p:spPr/>
        <p:txBody>
          <a:bodyPr/>
          <a:lstStyle/>
          <a:p>
            <a:r>
              <a:rPr lang="en-US" dirty="0">
                <a:latin typeface="Aharoni" panose="02010803020104030203" pitchFamily="2" charset="-79"/>
                <a:cs typeface="Aharoni" panose="02010803020104030203" pitchFamily="2" charset="-79"/>
              </a:rPr>
              <a:t>Doylestown Hospital Volunteer Service</a:t>
            </a:r>
          </a:p>
        </p:txBody>
      </p:sp>
      <p:pic>
        <p:nvPicPr>
          <p:cNvPr id="4" name="Picture 3">
            <a:extLst>
              <a:ext uri="{FF2B5EF4-FFF2-40B4-BE49-F238E27FC236}">
                <a16:creationId xmlns:a16="http://schemas.microsoft.com/office/drawing/2014/main" id="{D64B621A-D54A-460B-80D0-EF89426E2C97}"/>
              </a:ext>
            </a:extLst>
          </p:cNvPr>
          <p:cNvPicPr>
            <a:picLocks noChangeAspect="1"/>
          </p:cNvPicPr>
          <p:nvPr/>
        </p:nvPicPr>
        <p:blipFill>
          <a:blip r:embed="rId5"/>
          <a:stretch>
            <a:fillRect/>
          </a:stretch>
        </p:blipFill>
        <p:spPr>
          <a:xfrm>
            <a:off x="0" y="0"/>
            <a:ext cx="2721935" cy="1811324"/>
          </a:xfrm>
          <a:prstGeom prst="rect">
            <a:avLst/>
          </a:prstGeom>
        </p:spPr>
      </p:pic>
      <p:sp>
        <p:nvSpPr>
          <p:cNvPr id="3" name="Subtitle 2">
            <a:extLst>
              <a:ext uri="{FF2B5EF4-FFF2-40B4-BE49-F238E27FC236}">
                <a16:creationId xmlns:a16="http://schemas.microsoft.com/office/drawing/2014/main" id="{4A7DD547-16BE-4AAC-A007-5FAB3CFB4E97}"/>
              </a:ext>
            </a:extLst>
          </p:cNvPr>
          <p:cNvSpPr>
            <a:spLocks noGrp="1"/>
          </p:cNvSpPr>
          <p:nvPr>
            <p:ph type="subTitle" idx="1"/>
          </p:nvPr>
        </p:nvSpPr>
        <p:spPr>
          <a:xfrm>
            <a:off x="1524000" y="3602038"/>
            <a:ext cx="9144000" cy="650985"/>
          </a:xfrm>
          <a:solidFill>
            <a:srgbClr val="00B0F0"/>
          </a:solidFill>
        </p:spPr>
        <p:txBody>
          <a:bodyPr>
            <a:normAutofit/>
          </a:bodyPr>
          <a:lstStyle/>
          <a:p>
            <a:r>
              <a:rPr lang="en-US" sz="2800" dirty="0">
                <a:solidFill>
                  <a:srgbClr val="FFFF00"/>
                </a:solidFill>
                <a:latin typeface="Arial Black" panose="020B0A04020102020204" pitchFamily="34" charset="0"/>
              </a:rPr>
              <a:t>Call the </a:t>
            </a:r>
            <a:r>
              <a:rPr lang="en-US" sz="2800" b="1" dirty="0">
                <a:solidFill>
                  <a:srgbClr val="FFFF00"/>
                </a:solidFill>
                <a:latin typeface="Arial Black" panose="020B0A04020102020204" pitchFamily="34" charset="0"/>
              </a:rPr>
              <a:t>Volunteer Office (215) 345-2204</a:t>
            </a:r>
            <a:r>
              <a:rPr lang="en-US" sz="2800" dirty="0">
                <a:solidFill>
                  <a:srgbClr val="FFFF00"/>
                </a:solidFill>
                <a:latin typeface="Arial Black" panose="020B0A04020102020204" pitchFamily="34" charset="0"/>
              </a:rPr>
              <a:t>.</a:t>
            </a:r>
          </a:p>
        </p:txBody>
      </p:sp>
      <p:sp>
        <p:nvSpPr>
          <p:cNvPr id="5" name="Rectangle: Rounded Corners 4">
            <a:extLst>
              <a:ext uri="{FF2B5EF4-FFF2-40B4-BE49-F238E27FC236}">
                <a16:creationId xmlns:a16="http://schemas.microsoft.com/office/drawing/2014/main" id="{B8BDB38D-DD2C-4B05-ADF8-856B9CDBCCE9}"/>
              </a:ext>
            </a:extLst>
          </p:cNvPr>
          <p:cNvSpPr/>
          <p:nvPr/>
        </p:nvSpPr>
        <p:spPr>
          <a:xfrm>
            <a:off x="637952" y="4632326"/>
            <a:ext cx="4657061" cy="202365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Volunteers serve in more than 80 different areas in the hospital, including Patient Transport, Doylestown Hospital's Gift Shop, Snack Bar and </a:t>
            </a:r>
            <a:r>
              <a:rPr lang="en-US" sz="2400">
                <a:solidFill>
                  <a:schemeClr val="tx2"/>
                </a:solidFill>
              </a:rPr>
              <a:t>Information Desks.</a:t>
            </a:r>
            <a:r>
              <a:rPr lang="en-US" sz="2400"/>
              <a:t>.</a:t>
            </a:r>
            <a:endParaRPr lang="en-US" sz="2400" dirty="0"/>
          </a:p>
        </p:txBody>
      </p:sp>
      <p:pic>
        <p:nvPicPr>
          <p:cNvPr id="7" name="Picture 6">
            <a:extLst>
              <a:ext uri="{FF2B5EF4-FFF2-40B4-BE49-F238E27FC236}">
                <a16:creationId xmlns:a16="http://schemas.microsoft.com/office/drawing/2014/main" id="{027F5CB0-B54D-4E18-9F08-1D174B387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4948" y="162035"/>
            <a:ext cx="3895748" cy="1156402"/>
          </a:xfrm>
          <a:prstGeom prst="rect">
            <a:avLst/>
          </a:prstGeom>
        </p:spPr>
      </p:pic>
      <p:sp>
        <p:nvSpPr>
          <p:cNvPr id="8" name="Rectangle: Rounded Corners 7">
            <a:extLst>
              <a:ext uri="{FF2B5EF4-FFF2-40B4-BE49-F238E27FC236}">
                <a16:creationId xmlns:a16="http://schemas.microsoft.com/office/drawing/2014/main" id="{F4D8E149-58E2-476F-B6AA-99D2EF97E73E}"/>
              </a:ext>
            </a:extLst>
          </p:cNvPr>
          <p:cNvSpPr/>
          <p:nvPr/>
        </p:nvSpPr>
        <p:spPr>
          <a:xfrm>
            <a:off x="6896987" y="4632326"/>
            <a:ext cx="4657061" cy="202365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solidFill>
                <a:latin typeface="Aharoni" panose="02010803020104030203" pitchFamily="2" charset="-79"/>
                <a:cs typeface="Aharoni" panose="02010803020104030203" pitchFamily="2" charset="-79"/>
              </a:rPr>
              <a:t>The Doylestown Hospital family treasures its Volunteers.  </a:t>
            </a:r>
          </a:p>
          <a:p>
            <a:pPr algn="ctr"/>
            <a:endParaRPr lang="en-US" sz="4000" dirty="0">
              <a:solidFill>
                <a:schemeClr val="tx2"/>
              </a:solidFill>
              <a:latin typeface="Aharoni" panose="02010803020104030203" pitchFamily="2" charset="-79"/>
              <a:cs typeface="Aharoni" panose="02010803020104030203" pitchFamily="2" charset="-79"/>
            </a:endParaRPr>
          </a:p>
          <a:p>
            <a:pPr algn="ctr"/>
            <a:r>
              <a:rPr lang="en-US" sz="4000" dirty="0">
                <a:solidFill>
                  <a:schemeClr val="tx2"/>
                </a:solidFill>
                <a:latin typeface="Aharoni" panose="02010803020104030203" pitchFamily="2" charset="-79"/>
                <a:cs typeface="Aharoni" panose="02010803020104030203" pitchFamily="2" charset="-79"/>
              </a:rPr>
              <a:t>CALL NOW!</a:t>
            </a:r>
          </a:p>
        </p:txBody>
      </p:sp>
      <p:pic>
        <p:nvPicPr>
          <p:cNvPr id="6" name="Audio 5">
            <a:hlinkClick r:id="" action="ppaction://media"/>
            <a:extLst>
              <a:ext uri="{FF2B5EF4-FFF2-40B4-BE49-F238E27FC236}">
                <a16:creationId xmlns:a16="http://schemas.microsoft.com/office/drawing/2014/main" id="{455BC97D-9C19-4D07-AB6F-A93F006F4609}"/>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95724985"/>
      </p:ext>
    </p:extLst>
  </p:cSld>
  <p:clrMapOvr>
    <a:masterClrMapping/>
  </p:clrMapOvr>
  <mc:AlternateContent xmlns:mc="http://schemas.openxmlformats.org/markup-compatibility/2006">
    <mc:Choice xmlns:p14="http://schemas.microsoft.com/office/powerpoint/2010/main" Requires="p14">
      <p:transition spd="slow" p14:dur="2000" advTm="35025"/>
    </mc:Choice>
    <mc:Fallback>
      <p:transition spd="slow" advTm="35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D10FA-B75B-40A2-8704-0FD91B1870FF}"/>
              </a:ext>
            </a:extLst>
          </p:cNvPr>
          <p:cNvSpPr>
            <a:spLocks noGrp="1"/>
          </p:cNvSpPr>
          <p:nvPr>
            <p:ph type="ctrTitle"/>
          </p:nvPr>
        </p:nvSpPr>
        <p:spPr/>
        <p:txBody>
          <a:bodyPr/>
          <a:lstStyle/>
          <a:p>
            <a:r>
              <a:rPr lang="en-US" dirty="0"/>
              <a:t>Peace Valley Nature Center</a:t>
            </a:r>
          </a:p>
        </p:txBody>
      </p:sp>
      <p:sp>
        <p:nvSpPr>
          <p:cNvPr id="3" name="Subtitle 2">
            <a:extLst>
              <a:ext uri="{FF2B5EF4-FFF2-40B4-BE49-F238E27FC236}">
                <a16:creationId xmlns:a16="http://schemas.microsoft.com/office/drawing/2014/main" id="{E949FD54-DBDA-455E-BA9F-06533F2AF12D}"/>
              </a:ext>
            </a:extLst>
          </p:cNvPr>
          <p:cNvSpPr>
            <a:spLocks noGrp="1"/>
          </p:cNvSpPr>
          <p:nvPr>
            <p:ph type="subTitle" idx="1"/>
          </p:nvPr>
        </p:nvSpPr>
        <p:spPr/>
        <p:txBody>
          <a:bodyPr>
            <a:normAutofit/>
          </a:bodyPr>
          <a:lstStyle/>
          <a:p>
            <a:r>
              <a:rPr lang="en-US" dirty="0"/>
              <a:t>The goals of Peace Valley Nature Center are to bring about a better understanding and respect for nature’s laws and balances through “hands on” earth education experiences and to provide a place where County citizens can enjoy the peace and beauty of a natural area.</a:t>
            </a:r>
          </a:p>
        </p:txBody>
      </p:sp>
    </p:spTree>
    <p:extLst>
      <p:ext uri="{BB962C8B-B14F-4D97-AF65-F5344CB8AC3E}">
        <p14:creationId xmlns:p14="http://schemas.microsoft.com/office/powerpoint/2010/main" val="2637564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Content Placeholder 1030">
            <a:extLst>
              <a:ext uri="{FF2B5EF4-FFF2-40B4-BE49-F238E27FC236}">
                <a16:creationId xmlns:a16="http://schemas.microsoft.com/office/drawing/2014/main" id="{0ADD534D-4219-45C9-8256-6BB134AF11E4}"/>
              </a:ext>
            </a:extLst>
          </p:cNvPr>
          <p:cNvSpPr>
            <a:spLocks noGrp="1"/>
          </p:cNvSpPr>
          <p:nvPr>
            <p:ph sz="half" idx="2"/>
          </p:nvPr>
        </p:nvSpPr>
        <p:spPr>
          <a:xfrm>
            <a:off x="649225" y="636996"/>
            <a:ext cx="3650278" cy="5271141"/>
          </a:xfrm>
        </p:spPr>
        <p:txBody>
          <a:bodyPr vert="horz" lIns="91440" tIns="45720" rIns="91440" bIns="45720" rtlCol="0">
            <a:normAutofit/>
          </a:bodyPr>
          <a:lstStyle/>
          <a:p>
            <a:pPr marL="0" indent="0">
              <a:buNone/>
            </a:pPr>
            <a:endParaRPr lang="en-US" sz="4000" dirty="0"/>
          </a:p>
          <a:p>
            <a:pPr marL="0" indent="0">
              <a:buNone/>
            </a:pPr>
            <a:r>
              <a:rPr lang="en-US" sz="4000" dirty="0"/>
              <a:t>Write your story to change history!</a:t>
            </a:r>
          </a:p>
        </p:txBody>
      </p:sp>
      <p:pic>
        <p:nvPicPr>
          <p:cNvPr id="1029" name="Content Placeholder 4">
            <a:extLst>
              <a:ext uri="{FF2B5EF4-FFF2-40B4-BE49-F238E27FC236}">
                <a16:creationId xmlns:a16="http://schemas.microsoft.com/office/drawing/2014/main" id="{BE0EF086-243E-4245-B5C0-1BA36E1A906B}"/>
              </a:ext>
            </a:extLst>
          </p:cNvPr>
          <p:cNvPicPr>
            <a:picLocks noChangeAspect="1"/>
          </p:cNvPicPr>
          <p:nvPr/>
        </p:nvPicPr>
        <p:blipFill rotWithShape="1">
          <a:blip r:embed="rId5"/>
          <a:srcRect l="8104" r="27769" b="-3"/>
          <a:stretch/>
        </p:blipFill>
        <p:spPr>
          <a:xfrm>
            <a:off x="8162639" y="570155"/>
            <a:ext cx="3380136" cy="5271142"/>
          </a:xfrm>
          <a:prstGeom prst="rect">
            <a:avLst/>
          </a:prstGeom>
        </p:spPr>
      </p:pic>
      <p:pic>
        <p:nvPicPr>
          <p:cNvPr id="1030" name="Picture 6" descr="Image result for travis manion">
            <a:extLst>
              <a:ext uri="{FF2B5EF4-FFF2-40B4-BE49-F238E27FC236}">
                <a16:creationId xmlns:a16="http://schemas.microsoft.com/office/drawing/2014/main" id="{5C6F7A19-7D0B-4BC9-B04E-09AB361F62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0026" y="566395"/>
            <a:ext cx="3003600" cy="5296289"/>
          </a:xfrm>
          <a:prstGeom prst="rect">
            <a:avLst/>
          </a:prstGeom>
          <a:noFill/>
          <a:extLst>
            <a:ext uri="{909E8E84-426E-40DD-AFC4-6F175D3DCCD1}">
              <a14:hiddenFill xmlns:a14="http://schemas.microsoft.com/office/drawing/2010/main">
                <a:solidFill>
                  <a:srgbClr val="FFFFFF"/>
                </a:solidFill>
              </a14:hiddenFill>
            </a:ext>
          </a:extLst>
        </p:spPr>
      </p:pic>
      <p:pic>
        <p:nvPicPr>
          <p:cNvPr id="2" name="tmpBECE">
            <a:hlinkClick r:id="" action="ppaction://media"/>
            <a:extLst>
              <a:ext uri="{FF2B5EF4-FFF2-40B4-BE49-F238E27FC236}">
                <a16:creationId xmlns:a16="http://schemas.microsoft.com/office/drawing/2014/main" id="{9D64C679-EBF1-4E14-AAE2-52233D51E905}"/>
              </a:ext>
            </a:extLst>
          </p:cNvPr>
          <p:cNvPicPr>
            <a:picLocks noChangeAspect="1"/>
          </p:cNvPicPr>
          <p:nvPr>
            <a:videoFile r:link="rId1"/>
            <p:custDataLst>
              <p:tags r:id="rId2"/>
            </p:custDataLst>
            <p:extLst>
              <p:ext uri="{DAA4B4D4-6D71-4841-9C94-3DE7FCFB9230}">
                <p14:media xmlns:p14="http://schemas.microsoft.com/office/powerpoint/2010/main" r:embed="rId3">
                  <p14:trim end="50.5147"/>
                </p14:media>
              </p:ext>
              <p:ext uri="{42D2F446-02D8-4167-A562-619A0277C38B}">
                <p15:isNarration xmlns:p15="http://schemas.microsoft.com/office/powerpoint/2012/main" val="1"/>
              </p:ext>
            </p:extLst>
          </p:nvPr>
        </p:nvPicPr>
        <p:blipFill>
          <a:blip r:embed="rId7"/>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1696757714"/>
      </p:ext>
    </p:extLst>
  </p:cSld>
  <p:clrMapOvr>
    <a:masterClrMapping/>
  </p:clrMapOvr>
  <mc:AlternateContent xmlns:mc="http://schemas.openxmlformats.org/markup-compatibility/2006">
    <mc:Choice xmlns:p14="http://schemas.microsoft.com/office/powerpoint/2010/main" Requires="p14">
      <p:transition spd="slow" p14:dur="2000" advTm="32131"/>
    </mc:Choice>
    <mc:Fallback>
      <p:transition spd="slow" advTm="32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peacevalleynaturecenter.org/wp-content/uploads/2012/02/newsletter3pix.jpg">
            <a:extLst>
              <a:ext uri="{FF2B5EF4-FFF2-40B4-BE49-F238E27FC236}">
                <a16:creationId xmlns:a16="http://schemas.microsoft.com/office/drawing/2014/main" id="{81CAF53C-49F2-440B-8D2F-91B96CA5B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696" y="321734"/>
            <a:ext cx="3743775" cy="2905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BF21126-E014-41B3-B95E-0AEDE16806B2}"/>
              </a:ext>
            </a:extLst>
          </p:cNvPr>
          <p:cNvPicPr>
            <a:picLocks noChangeAspect="1"/>
          </p:cNvPicPr>
          <p:nvPr/>
        </p:nvPicPr>
        <p:blipFill>
          <a:blip r:embed="rId3"/>
          <a:stretch>
            <a:fillRect/>
          </a:stretch>
        </p:blipFill>
        <p:spPr>
          <a:xfrm>
            <a:off x="1330210" y="3631096"/>
            <a:ext cx="3680746" cy="2760560"/>
          </a:xfrm>
          <a:prstGeom prst="rect">
            <a:avLst/>
          </a:prstGeom>
        </p:spPr>
      </p:pic>
      <p:sp>
        <p:nvSpPr>
          <p:cNvPr id="71" name="Rectangle 70">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D709060-E502-45E0-B53E-0431E8747F36}"/>
              </a:ext>
            </a:extLst>
          </p:cNvPr>
          <p:cNvPicPr>
            <a:picLocks noChangeAspect="1"/>
          </p:cNvPicPr>
          <p:nvPr/>
        </p:nvPicPr>
        <p:blipFill>
          <a:blip r:embed="rId4"/>
          <a:stretch>
            <a:fillRect/>
          </a:stretch>
        </p:blipFill>
        <p:spPr>
          <a:xfrm>
            <a:off x="6308034" y="704364"/>
            <a:ext cx="5426764" cy="5304661"/>
          </a:xfrm>
          <a:prstGeom prst="rect">
            <a:avLst/>
          </a:prstGeom>
        </p:spPr>
      </p:pic>
    </p:spTree>
    <p:extLst>
      <p:ext uri="{BB962C8B-B14F-4D97-AF65-F5344CB8AC3E}">
        <p14:creationId xmlns:p14="http://schemas.microsoft.com/office/powerpoint/2010/main" val="4170066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peace valley nature center">
            <a:extLst>
              <a:ext uri="{FF2B5EF4-FFF2-40B4-BE49-F238E27FC236}">
                <a16:creationId xmlns:a16="http://schemas.microsoft.com/office/drawing/2014/main" id="{59865B55-AF1C-4552-A8F4-276D263D1C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 y="370428"/>
            <a:ext cx="6316972" cy="58923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A62D7C5-5D25-48F6-8B22-E1E2C621C80C}"/>
              </a:ext>
            </a:extLst>
          </p:cNvPr>
          <p:cNvSpPr txBox="1"/>
          <p:nvPr/>
        </p:nvSpPr>
        <p:spPr>
          <a:xfrm>
            <a:off x="6934200" y="752475"/>
            <a:ext cx="4733925" cy="4524315"/>
          </a:xfrm>
          <a:prstGeom prst="rect">
            <a:avLst/>
          </a:prstGeom>
          <a:noFill/>
        </p:spPr>
        <p:txBody>
          <a:bodyPr wrap="square" rtlCol="0">
            <a:spAutoFit/>
          </a:bodyPr>
          <a:lstStyle/>
          <a:p>
            <a:r>
              <a:rPr lang="en-US" dirty="0"/>
              <a:t>Volunteer Opportunities Include outdoor help such as trail keepers, gardeners and summer assistants. Indoor volunteer opportunities include storekeepers, receptionists, and library assistants. Other volunteer positions are available such as fundraising events, community events representatives, and more!</a:t>
            </a:r>
          </a:p>
          <a:p>
            <a:endParaRPr lang="en-US" dirty="0"/>
          </a:p>
          <a:p>
            <a:endParaRPr lang="en-US" dirty="0"/>
          </a:p>
          <a:p>
            <a:r>
              <a:rPr lang="en-US" dirty="0"/>
              <a:t>For more information </a:t>
            </a:r>
          </a:p>
          <a:p>
            <a:r>
              <a:rPr lang="en-US" dirty="0"/>
              <a:t>about volunteering, contact:</a:t>
            </a:r>
          </a:p>
          <a:p>
            <a:r>
              <a:rPr lang="en-US" dirty="0"/>
              <a:t>Jennifer Conway-</a:t>
            </a:r>
            <a:r>
              <a:rPr lang="en-US" dirty="0" err="1"/>
              <a:t>Ianacone</a:t>
            </a:r>
            <a:endParaRPr lang="en-US" dirty="0"/>
          </a:p>
          <a:p>
            <a:r>
              <a:rPr lang="en-US" dirty="0"/>
              <a:t>Assistant Naturalist/ Volunteer Coordinator </a:t>
            </a:r>
          </a:p>
          <a:p>
            <a:r>
              <a:rPr lang="en-US" dirty="0"/>
              <a:t>(215) 345- 7860 (</a:t>
            </a:r>
            <a:r>
              <a:rPr lang="en-US" dirty="0" err="1"/>
              <a:t>ext</a:t>
            </a:r>
            <a:r>
              <a:rPr lang="en-US" dirty="0"/>
              <a:t> 106) </a:t>
            </a:r>
            <a:r>
              <a:rPr lang="en-US" dirty="0" err="1"/>
              <a:t>jmconway-ianacone</a:t>
            </a:r>
            <a:r>
              <a:rPr lang="en-US" dirty="0"/>
              <a:t>@ buckscounty.org</a:t>
            </a:r>
          </a:p>
          <a:p>
            <a:endParaRPr lang="en-US" dirty="0"/>
          </a:p>
        </p:txBody>
      </p:sp>
    </p:spTree>
    <p:extLst>
      <p:ext uri="{BB962C8B-B14F-4D97-AF65-F5344CB8AC3E}">
        <p14:creationId xmlns:p14="http://schemas.microsoft.com/office/powerpoint/2010/main" val="3550274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B2FB4-A494-410A-861F-FE92C50A8A89}"/>
              </a:ext>
            </a:extLst>
          </p:cNvPr>
          <p:cNvSpPr>
            <a:spLocks noGrp="1"/>
          </p:cNvSpPr>
          <p:nvPr>
            <p:ph type="ctrTitle"/>
          </p:nvPr>
        </p:nvSpPr>
        <p:spPr>
          <a:xfrm>
            <a:off x="1524000" y="1789113"/>
            <a:ext cx="9144000" cy="1071045"/>
          </a:xfrm>
        </p:spPr>
        <p:txBody>
          <a:bodyPr/>
          <a:lstStyle/>
          <a:p>
            <a:r>
              <a:rPr lang="en-US" dirty="0"/>
              <a:t>Ann Silverman Health Clinic</a:t>
            </a:r>
          </a:p>
        </p:txBody>
      </p:sp>
      <p:sp>
        <p:nvSpPr>
          <p:cNvPr id="3" name="Subtitle 2">
            <a:extLst>
              <a:ext uri="{FF2B5EF4-FFF2-40B4-BE49-F238E27FC236}">
                <a16:creationId xmlns:a16="http://schemas.microsoft.com/office/drawing/2014/main" id="{A7CE04A3-504F-42B0-83C0-B63BA959288A}"/>
              </a:ext>
            </a:extLst>
          </p:cNvPr>
          <p:cNvSpPr>
            <a:spLocks noGrp="1"/>
          </p:cNvSpPr>
          <p:nvPr>
            <p:ph type="subTitle" idx="1"/>
          </p:nvPr>
        </p:nvSpPr>
        <p:spPr>
          <a:xfrm>
            <a:off x="1524000" y="4554538"/>
            <a:ext cx="9144000" cy="1655762"/>
          </a:xfrm>
        </p:spPr>
        <p:txBody>
          <a:bodyPr>
            <a:normAutofit fontScale="92500" lnSpcReduction="20000"/>
          </a:bodyPr>
          <a:lstStyle/>
          <a:p>
            <a:pPr fontAlgn="base"/>
            <a:r>
              <a:rPr lang="en-US" b="1"/>
              <a:t>Our Mission:</a:t>
            </a:r>
          </a:p>
          <a:p>
            <a:pPr algn="l" fontAlgn="base"/>
            <a:r>
              <a:rPr lang="en-US" i="1"/>
              <a:t>We provide free medical care, dental care and social services to low-income, uninsured members of our community. Our clinic is made possible by volunteer physicians, dentists, nurses and support staff; by Doylestown Hospital, which contributes facilities, and other support services; and by generous donations from the community.</a:t>
            </a:r>
          </a:p>
          <a:p>
            <a:endParaRPr lang="en-US"/>
          </a:p>
        </p:txBody>
      </p:sp>
      <p:pic>
        <p:nvPicPr>
          <p:cNvPr id="7" name="Picture 6">
            <a:extLst>
              <a:ext uri="{FF2B5EF4-FFF2-40B4-BE49-F238E27FC236}">
                <a16:creationId xmlns:a16="http://schemas.microsoft.com/office/drawing/2014/main" id="{9E94D835-FE72-447F-AA74-3E50D87373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2776" y="422488"/>
            <a:ext cx="1906014" cy="1480337"/>
          </a:xfrm>
          <a:prstGeom prst="rect">
            <a:avLst/>
          </a:prstGeom>
        </p:spPr>
      </p:pic>
      <p:pic>
        <p:nvPicPr>
          <p:cNvPr id="5" name="Picture 4">
            <a:extLst>
              <a:ext uri="{FF2B5EF4-FFF2-40B4-BE49-F238E27FC236}">
                <a16:creationId xmlns:a16="http://schemas.microsoft.com/office/drawing/2014/main" id="{36144AB9-EC6F-4776-BF6F-1CC28C4F3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750" y="0"/>
            <a:ext cx="2192635" cy="1190625"/>
          </a:xfrm>
          <a:prstGeom prst="rect">
            <a:avLst/>
          </a:prstGeom>
        </p:spPr>
      </p:pic>
      <p:pic>
        <p:nvPicPr>
          <p:cNvPr id="9" name="Picture 8">
            <a:extLst>
              <a:ext uri="{FF2B5EF4-FFF2-40B4-BE49-F238E27FC236}">
                <a16:creationId xmlns:a16="http://schemas.microsoft.com/office/drawing/2014/main" id="{6021C7B5-88C3-477A-BD31-A724BCA82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8464" y="-139716"/>
            <a:ext cx="3189861" cy="2454291"/>
          </a:xfrm>
          <a:prstGeom prst="rect">
            <a:avLst/>
          </a:prstGeom>
        </p:spPr>
      </p:pic>
      <p:pic>
        <p:nvPicPr>
          <p:cNvPr id="4" name="Picture 3">
            <a:extLst>
              <a:ext uri="{FF2B5EF4-FFF2-40B4-BE49-F238E27FC236}">
                <a16:creationId xmlns:a16="http://schemas.microsoft.com/office/drawing/2014/main" id="{675E86C4-6555-4F8B-B53A-29753D68160E}"/>
              </a:ext>
            </a:extLst>
          </p:cNvPr>
          <p:cNvPicPr>
            <a:picLocks noChangeAspect="1"/>
          </p:cNvPicPr>
          <p:nvPr/>
        </p:nvPicPr>
        <p:blipFill>
          <a:blip r:embed="rId5"/>
          <a:stretch>
            <a:fillRect/>
          </a:stretch>
        </p:blipFill>
        <p:spPr>
          <a:xfrm>
            <a:off x="4709427" y="2974091"/>
            <a:ext cx="3118073" cy="909817"/>
          </a:xfrm>
          <a:prstGeom prst="rect">
            <a:avLst/>
          </a:prstGeom>
        </p:spPr>
      </p:pic>
    </p:spTree>
    <p:extLst>
      <p:ext uri="{BB962C8B-B14F-4D97-AF65-F5344CB8AC3E}">
        <p14:creationId xmlns:p14="http://schemas.microsoft.com/office/powerpoint/2010/main" val="1143593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94D835-FE72-447F-AA74-3E50D87373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2776" y="422488"/>
            <a:ext cx="1906014" cy="1480337"/>
          </a:xfrm>
          <a:prstGeom prst="rect">
            <a:avLst/>
          </a:prstGeom>
        </p:spPr>
      </p:pic>
      <p:pic>
        <p:nvPicPr>
          <p:cNvPr id="5" name="Picture 4">
            <a:extLst>
              <a:ext uri="{FF2B5EF4-FFF2-40B4-BE49-F238E27FC236}">
                <a16:creationId xmlns:a16="http://schemas.microsoft.com/office/drawing/2014/main" id="{36144AB9-EC6F-4776-BF6F-1CC28C4F3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750" y="0"/>
            <a:ext cx="2192635" cy="1190625"/>
          </a:xfrm>
          <a:prstGeom prst="rect">
            <a:avLst/>
          </a:prstGeom>
        </p:spPr>
      </p:pic>
      <p:pic>
        <p:nvPicPr>
          <p:cNvPr id="9" name="Picture 8">
            <a:extLst>
              <a:ext uri="{FF2B5EF4-FFF2-40B4-BE49-F238E27FC236}">
                <a16:creationId xmlns:a16="http://schemas.microsoft.com/office/drawing/2014/main" id="{6021C7B5-88C3-477A-BD31-A724BCA82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8464" y="-139716"/>
            <a:ext cx="3189861" cy="2454291"/>
          </a:xfrm>
          <a:prstGeom prst="rect">
            <a:avLst/>
          </a:prstGeom>
        </p:spPr>
      </p:pic>
      <p:pic>
        <p:nvPicPr>
          <p:cNvPr id="2" name="Picture 1">
            <a:extLst>
              <a:ext uri="{FF2B5EF4-FFF2-40B4-BE49-F238E27FC236}">
                <a16:creationId xmlns:a16="http://schemas.microsoft.com/office/drawing/2014/main" id="{88236915-379D-4C9F-A340-5E62352A713B}"/>
              </a:ext>
            </a:extLst>
          </p:cNvPr>
          <p:cNvPicPr>
            <a:picLocks noChangeAspect="1"/>
          </p:cNvPicPr>
          <p:nvPr/>
        </p:nvPicPr>
        <p:blipFill>
          <a:blip r:embed="rId5"/>
          <a:stretch>
            <a:fillRect/>
          </a:stretch>
        </p:blipFill>
        <p:spPr>
          <a:xfrm>
            <a:off x="81841" y="1957837"/>
            <a:ext cx="4494786" cy="1652138"/>
          </a:xfrm>
          <a:prstGeom prst="rect">
            <a:avLst/>
          </a:prstGeom>
        </p:spPr>
      </p:pic>
      <p:pic>
        <p:nvPicPr>
          <p:cNvPr id="3" name="Picture 2">
            <a:extLst>
              <a:ext uri="{FF2B5EF4-FFF2-40B4-BE49-F238E27FC236}">
                <a16:creationId xmlns:a16="http://schemas.microsoft.com/office/drawing/2014/main" id="{DBC8B72B-F31F-4B2E-9857-D81B4C86930D}"/>
              </a:ext>
            </a:extLst>
          </p:cNvPr>
          <p:cNvPicPr>
            <a:picLocks noChangeAspect="1"/>
          </p:cNvPicPr>
          <p:nvPr/>
        </p:nvPicPr>
        <p:blipFill>
          <a:blip r:embed="rId6"/>
          <a:stretch>
            <a:fillRect/>
          </a:stretch>
        </p:blipFill>
        <p:spPr>
          <a:xfrm>
            <a:off x="5357936" y="1824445"/>
            <a:ext cx="5010916" cy="1789613"/>
          </a:xfrm>
          <a:prstGeom prst="rect">
            <a:avLst/>
          </a:prstGeom>
        </p:spPr>
      </p:pic>
      <p:pic>
        <p:nvPicPr>
          <p:cNvPr id="4" name="Picture 3">
            <a:extLst>
              <a:ext uri="{FF2B5EF4-FFF2-40B4-BE49-F238E27FC236}">
                <a16:creationId xmlns:a16="http://schemas.microsoft.com/office/drawing/2014/main" id="{AA82E16C-BA94-4EC2-A180-30864AAFF212}"/>
              </a:ext>
            </a:extLst>
          </p:cNvPr>
          <p:cNvPicPr>
            <a:picLocks noChangeAspect="1"/>
          </p:cNvPicPr>
          <p:nvPr/>
        </p:nvPicPr>
        <p:blipFill>
          <a:blip r:embed="rId7"/>
          <a:stretch>
            <a:fillRect/>
          </a:stretch>
        </p:blipFill>
        <p:spPr>
          <a:xfrm>
            <a:off x="246205" y="4911633"/>
            <a:ext cx="4330422" cy="1789613"/>
          </a:xfrm>
          <a:prstGeom prst="rect">
            <a:avLst/>
          </a:prstGeom>
        </p:spPr>
      </p:pic>
      <p:pic>
        <p:nvPicPr>
          <p:cNvPr id="6" name="Picture 5">
            <a:extLst>
              <a:ext uri="{FF2B5EF4-FFF2-40B4-BE49-F238E27FC236}">
                <a16:creationId xmlns:a16="http://schemas.microsoft.com/office/drawing/2014/main" id="{01778C9C-571A-475B-BC69-7AAB0B6322AC}"/>
              </a:ext>
            </a:extLst>
          </p:cNvPr>
          <p:cNvPicPr>
            <a:picLocks noChangeAspect="1"/>
          </p:cNvPicPr>
          <p:nvPr/>
        </p:nvPicPr>
        <p:blipFill>
          <a:blip r:embed="rId8"/>
          <a:stretch>
            <a:fillRect/>
          </a:stretch>
        </p:blipFill>
        <p:spPr>
          <a:xfrm>
            <a:off x="7966648" y="3730369"/>
            <a:ext cx="3813674" cy="2451182"/>
          </a:xfrm>
          <a:prstGeom prst="rect">
            <a:avLst/>
          </a:prstGeom>
        </p:spPr>
      </p:pic>
      <p:pic>
        <p:nvPicPr>
          <p:cNvPr id="8" name="Picture 7">
            <a:extLst>
              <a:ext uri="{FF2B5EF4-FFF2-40B4-BE49-F238E27FC236}">
                <a16:creationId xmlns:a16="http://schemas.microsoft.com/office/drawing/2014/main" id="{DAE7D491-BF2C-4D3B-AEB2-5665CC03836A}"/>
              </a:ext>
            </a:extLst>
          </p:cNvPr>
          <p:cNvPicPr>
            <a:picLocks noChangeAspect="1"/>
          </p:cNvPicPr>
          <p:nvPr/>
        </p:nvPicPr>
        <p:blipFill>
          <a:blip r:embed="rId9"/>
          <a:stretch>
            <a:fillRect/>
          </a:stretch>
        </p:blipFill>
        <p:spPr>
          <a:xfrm>
            <a:off x="3471862" y="3609975"/>
            <a:ext cx="2771775" cy="1847850"/>
          </a:xfrm>
          <a:prstGeom prst="rect">
            <a:avLst/>
          </a:prstGeom>
        </p:spPr>
      </p:pic>
      <p:pic>
        <p:nvPicPr>
          <p:cNvPr id="10" name="Picture 9">
            <a:extLst>
              <a:ext uri="{FF2B5EF4-FFF2-40B4-BE49-F238E27FC236}">
                <a16:creationId xmlns:a16="http://schemas.microsoft.com/office/drawing/2014/main" id="{09540E8F-0C37-43D1-BB36-A232C0561DBC}"/>
              </a:ext>
            </a:extLst>
          </p:cNvPr>
          <p:cNvPicPr>
            <a:picLocks noChangeAspect="1"/>
          </p:cNvPicPr>
          <p:nvPr/>
        </p:nvPicPr>
        <p:blipFill>
          <a:blip r:embed="rId10"/>
          <a:stretch>
            <a:fillRect/>
          </a:stretch>
        </p:blipFill>
        <p:spPr>
          <a:xfrm>
            <a:off x="5543994" y="4955960"/>
            <a:ext cx="2762250" cy="1847850"/>
          </a:xfrm>
          <a:prstGeom prst="rect">
            <a:avLst/>
          </a:prstGeom>
        </p:spPr>
      </p:pic>
    </p:spTree>
    <p:extLst>
      <p:ext uri="{BB962C8B-B14F-4D97-AF65-F5344CB8AC3E}">
        <p14:creationId xmlns:p14="http://schemas.microsoft.com/office/powerpoint/2010/main" val="501240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B2FB4-A494-410A-861F-FE92C50A8A89}"/>
              </a:ext>
            </a:extLst>
          </p:cNvPr>
          <p:cNvSpPr>
            <a:spLocks noGrp="1"/>
          </p:cNvSpPr>
          <p:nvPr>
            <p:ph type="ctrTitle"/>
          </p:nvPr>
        </p:nvSpPr>
        <p:spPr>
          <a:xfrm>
            <a:off x="1524000" y="1789113"/>
            <a:ext cx="9144000" cy="1071045"/>
          </a:xfrm>
        </p:spPr>
        <p:txBody>
          <a:bodyPr/>
          <a:lstStyle/>
          <a:p>
            <a:r>
              <a:rPr lang="en-US"/>
              <a:t>Ann Silverman Health Clinic</a:t>
            </a:r>
          </a:p>
        </p:txBody>
      </p:sp>
      <p:sp>
        <p:nvSpPr>
          <p:cNvPr id="3" name="Subtitle 2">
            <a:extLst>
              <a:ext uri="{FF2B5EF4-FFF2-40B4-BE49-F238E27FC236}">
                <a16:creationId xmlns:a16="http://schemas.microsoft.com/office/drawing/2014/main" id="{A7CE04A3-504F-42B0-83C0-B63BA959288A}"/>
              </a:ext>
            </a:extLst>
          </p:cNvPr>
          <p:cNvSpPr>
            <a:spLocks noGrp="1"/>
          </p:cNvSpPr>
          <p:nvPr>
            <p:ph type="subTitle" idx="1"/>
          </p:nvPr>
        </p:nvSpPr>
        <p:spPr>
          <a:xfrm>
            <a:off x="1524000" y="4554538"/>
            <a:ext cx="9144000" cy="1655762"/>
          </a:xfrm>
        </p:spPr>
        <p:txBody>
          <a:bodyPr vert="horz" lIns="91440" tIns="45720" rIns="91440" bIns="45720" rtlCol="0" anchor="t">
            <a:normAutofit/>
          </a:bodyPr>
          <a:lstStyle/>
          <a:p>
            <a:pPr fontAlgn="base"/>
            <a:endParaRPr lang="en-US" b="1" dirty="0">
              <a:cs typeface="Calibri"/>
            </a:endParaRPr>
          </a:p>
          <a:p>
            <a:endParaRPr lang="en-US"/>
          </a:p>
        </p:txBody>
      </p:sp>
      <p:pic>
        <p:nvPicPr>
          <p:cNvPr id="7" name="Picture 6">
            <a:extLst>
              <a:ext uri="{FF2B5EF4-FFF2-40B4-BE49-F238E27FC236}">
                <a16:creationId xmlns:a16="http://schemas.microsoft.com/office/drawing/2014/main" id="{9E94D835-FE72-447F-AA74-3E50D87373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2776" y="422488"/>
            <a:ext cx="1906014" cy="1480337"/>
          </a:xfrm>
          <a:prstGeom prst="rect">
            <a:avLst/>
          </a:prstGeom>
        </p:spPr>
      </p:pic>
      <p:pic>
        <p:nvPicPr>
          <p:cNvPr id="5" name="Picture 4">
            <a:extLst>
              <a:ext uri="{FF2B5EF4-FFF2-40B4-BE49-F238E27FC236}">
                <a16:creationId xmlns:a16="http://schemas.microsoft.com/office/drawing/2014/main" id="{36144AB9-EC6F-4776-BF6F-1CC28C4F3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750" y="0"/>
            <a:ext cx="2192635" cy="1190625"/>
          </a:xfrm>
          <a:prstGeom prst="rect">
            <a:avLst/>
          </a:prstGeom>
        </p:spPr>
      </p:pic>
      <p:pic>
        <p:nvPicPr>
          <p:cNvPr id="9" name="Picture 8">
            <a:extLst>
              <a:ext uri="{FF2B5EF4-FFF2-40B4-BE49-F238E27FC236}">
                <a16:creationId xmlns:a16="http://schemas.microsoft.com/office/drawing/2014/main" id="{6021C7B5-88C3-477A-BD31-A724BCA82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8464" y="-139716"/>
            <a:ext cx="3189861" cy="2454291"/>
          </a:xfrm>
          <a:prstGeom prst="rect">
            <a:avLst/>
          </a:prstGeom>
        </p:spPr>
      </p:pic>
      <p:pic>
        <p:nvPicPr>
          <p:cNvPr id="4" name="Picture 3">
            <a:extLst>
              <a:ext uri="{FF2B5EF4-FFF2-40B4-BE49-F238E27FC236}">
                <a16:creationId xmlns:a16="http://schemas.microsoft.com/office/drawing/2014/main" id="{675E86C4-6555-4F8B-B53A-29753D68160E}"/>
              </a:ext>
            </a:extLst>
          </p:cNvPr>
          <p:cNvPicPr>
            <a:picLocks noChangeAspect="1"/>
          </p:cNvPicPr>
          <p:nvPr/>
        </p:nvPicPr>
        <p:blipFill>
          <a:blip r:embed="rId5"/>
          <a:stretch>
            <a:fillRect/>
          </a:stretch>
        </p:blipFill>
        <p:spPr>
          <a:xfrm>
            <a:off x="4709427" y="2974091"/>
            <a:ext cx="3118073" cy="909817"/>
          </a:xfrm>
          <a:prstGeom prst="rect">
            <a:avLst/>
          </a:prstGeom>
        </p:spPr>
      </p:pic>
      <p:sp>
        <p:nvSpPr>
          <p:cNvPr id="6" name="TextBox 5">
            <a:extLst>
              <a:ext uri="{FF2B5EF4-FFF2-40B4-BE49-F238E27FC236}">
                <a16:creationId xmlns:a16="http://schemas.microsoft.com/office/drawing/2014/main" id="{D86D2B64-059E-417F-9B24-B8408A824F77}"/>
              </a:ext>
            </a:extLst>
          </p:cNvPr>
          <p:cNvSpPr txBox="1"/>
          <p:nvPr/>
        </p:nvSpPr>
        <p:spPr>
          <a:xfrm>
            <a:off x="0" y="3997841"/>
            <a:ext cx="12010030" cy="2585323"/>
          </a:xfrm>
          <a:prstGeom prst="rect">
            <a:avLst/>
          </a:prstGeom>
          <a:noFill/>
        </p:spPr>
        <p:txBody>
          <a:bodyPr wrap="square" rtlCol="0">
            <a:spAutoFit/>
          </a:bodyPr>
          <a:lstStyle/>
          <a:p>
            <a:endParaRPr lang="en-US" dirty="0"/>
          </a:p>
          <a:p>
            <a:endParaRPr lang="en-US" dirty="0"/>
          </a:p>
          <a:p>
            <a:pPr algn="just"/>
            <a:r>
              <a:rPr lang="en-US" dirty="0"/>
              <a:t>If you are interested in volunteering with this organization, you can visit their website </a:t>
            </a:r>
            <a:r>
              <a:rPr lang="en-US" dirty="0">
                <a:hlinkClick r:id="rId6"/>
              </a:rPr>
              <a:t>here</a:t>
            </a:r>
            <a:r>
              <a:rPr lang="en-US" dirty="0"/>
              <a:t> or </a:t>
            </a:r>
            <a:r>
              <a:rPr lang="en-US"/>
              <a:t>call them (215-345-2260).  </a:t>
            </a:r>
            <a:r>
              <a:rPr lang="en-US" dirty="0"/>
              <a:t>While most of their volunteer opportunities seem to be geared towards medical professionals, social service workers, or behavioral health specialists, there are other ways to help:</a:t>
            </a:r>
          </a:p>
          <a:p>
            <a:pPr marL="742950" lvl="1" indent="-285750">
              <a:buFont typeface="Wingdings" panose="05000000000000000000" pitchFamily="2" charset="2"/>
              <a:buChar char="Ø"/>
            </a:pPr>
            <a:r>
              <a:rPr lang="en-US" dirty="0"/>
              <a:t>Filing</a:t>
            </a:r>
          </a:p>
          <a:p>
            <a:pPr marL="742950" lvl="1" indent="-285750">
              <a:buFont typeface="Wingdings" panose="05000000000000000000" pitchFamily="2" charset="2"/>
              <a:buChar char="Ø"/>
            </a:pPr>
            <a:r>
              <a:rPr lang="en-US" dirty="0"/>
              <a:t>Photocopying</a:t>
            </a:r>
          </a:p>
          <a:p>
            <a:pPr marL="742950" lvl="1" indent="-285750">
              <a:buFont typeface="Wingdings" panose="05000000000000000000" pitchFamily="2" charset="2"/>
              <a:buChar char="Ø"/>
            </a:pPr>
            <a:r>
              <a:rPr lang="en-US" dirty="0"/>
              <a:t>Mail Preparation</a:t>
            </a:r>
          </a:p>
          <a:p>
            <a:pPr marL="742950" lvl="1" indent="-285750">
              <a:buFont typeface="Wingdings" panose="05000000000000000000" pitchFamily="2" charset="2"/>
              <a:buChar char="Ø"/>
            </a:pPr>
            <a:r>
              <a:rPr lang="en-US" dirty="0"/>
              <a:t>Fundraising  </a:t>
            </a:r>
          </a:p>
        </p:txBody>
      </p:sp>
    </p:spTree>
    <p:extLst>
      <p:ext uri="{BB962C8B-B14F-4D97-AF65-F5344CB8AC3E}">
        <p14:creationId xmlns:p14="http://schemas.microsoft.com/office/powerpoint/2010/main" val="3550785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
            <a:extLst>
              <a:ext uri="{FF2B5EF4-FFF2-40B4-BE49-F238E27FC236}">
                <a16:creationId xmlns:a16="http://schemas.microsoft.com/office/drawing/2014/main" id="{68A63597-71D4-4188-BE8D-C66D514C8C06}"/>
              </a:ext>
            </a:extLst>
          </p:cNvPr>
          <p:cNvSpPr>
            <a:spLocks noGrp="1" noChangeArrowheads="1"/>
          </p:cNvSpPr>
          <p:nvPr>
            <p:ph type="title"/>
          </p:nvPr>
        </p:nvSpPr>
        <p:spPr bwMode="auto">
          <a:xfrm>
            <a:off x="5297762" y="1053711"/>
            <a:ext cx="5638994" cy="142444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algn="ctr"/>
            <a:r>
              <a:rPr lang="en-US" sz="6000" b="1" dirty="0">
                <a:solidFill>
                  <a:srgbClr val="FFFFFF"/>
                </a:solidFill>
              </a:rPr>
              <a:t>A Woman’s Place</a:t>
            </a:r>
          </a:p>
        </p:txBody>
      </p:sp>
      <p:pic>
        <p:nvPicPr>
          <p:cNvPr id="1029" name="Picture 5" descr="Gallery Image">
            <a:extLst>
              <a:ext uri="{FF2B5EF4-FFF2-40B4-BE49-F238E27FC236}">
                <a16:creationId xmlns:a16="http://schemas.microsoft.com/office/drawing/2014/main" id="{BFA2C0AC-3A9F-41E0-B937-9345C7F8F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886" y="499659"/>
            <a:ext cx="3662730" cy="2747047"/>
          </a:xfrm>
          <a:prstGeom prst="rect">
            <a:avLst/>
          </a:prstGeom>
          <a:noFill/>
          <a:extLst>
            <a:ext uri="{909E8E84-426E-40DD-AFC4-6F175D3DCCD1}">
              <a14:hiddenFill xmlns:a14="http://schemas.microsoft.com/office/drawing/2010/main">
                <a:solidFill>
                  <a:srgbClr val="FFFFFF"/>
                </a:solidFill>
              </a14:hiddenFill>
            </a:ext>
          </a:extLst>
        </p:spPr>
      </p:pic>
      <p:cxnSp>
        <p:nvCxnSpPr>
          <p:cNvPr id="76" name="Straight Connector 75">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1027" name="Picture 3" descr="Gallery Image">
            <a:extLst>
              <a:ext uri="{FF2B5EF4-FFF2-40B4-BE49-F238E27FC236}">
                <a16:creationId xmlns:a16="http://schemas.microsoft.com/office/drawing/2014/main" id="{56CE5D6A-BED1-4017-B521-E3F58A5F0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886" y="3670322"/>
            <a:ext cx="3662730" cy="2628009"/>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238CFF84-3909-4E5F-BC38-B898F2543A44}"/>
              </a:ext>
            </a:extLst>
          </p:cNvPr>
          <p:cNvSpPr>
            <a:spLocks noGrp="1"/>
          </p:cNvSpPr>
          <p:nvPr>
            <p:ph idx="1"/>
          </p:nvPr>
        </p:nvSpPr>
        <p:spPr>
          <a:xfrm>
            <a:off x="4870174" y="2799889"/>
            <a:ext cx="6599583" cy="3498437"/>
          </a:xfrm>
        </p:spPr>
        <p:txBody>
          <a:bodyPr anchor="t">
            <a:normAutofit lnSpcReduction="10000"/>
          </a:bodyPr>
          <a:lstStyle/>
          <a:p>
            <a:pPr marL="0" indent="0" algn="ctr">
              <a:buNone/>
            </a:pPr>
            <a:r>
              <a:rPr lang="en-US" dirty="0">
                <a:solidFill>
                  <a:srgbClr val="FFFFFF"/>
                </a:solidFill>
              </a:rPr>
              <a:t>1281 Almshouse Rd.</a:t>
            </a:r>
            <a:br>
              <a:rPr lang="en-US" dirty="0">
                <a:solidFill>
                  <a:srgbClr val="FFFFFF"/>
                </a:solidFill>
              </a:rPr>
            </a:br>
            <a:r>
              <a:rPr lang="en-US" dirty="0">
                <a:solidFill>
                  <a:srgbClr val="FFFFFF"/>
                </a:solidFill>
              </a:rPr>
              <a:t>Doylestown, PA 18901</a:t>
            </a:r>
          </a:p>
          <a:p>
            <a:pPr marL="0" indent="0" algn="ctr">
              <a:buNone/>
            </a:pPr>
            <a:r>
              <a:rPr lang="en-US" dirty="0">
                <a:solidFill>
                  <a:srgbClr val="FFFFFF"/>
                </a:solidFill>
              </a:rPr>
              <a:t>215-343-9241</a:t>
            </a:r>
          </a:p>
          <a:p>
            <a:pPr marL="0" indent="0" algn="ctr">
              <a:buNone/>
            </a:pPr>
            <a:endParaRPr lang="en-US" dirty="0">
              <a:solidFill>
                <a:srgbClr val="FFFFFF"/>
              </a:solidFill>
            </a:endParaRPr>
          </a:p>
          <a:p>
            <a:pPr marL="0" indent="0" algn="ctr">
              <a:buNone/>
            </a:pPr>
            <a:r>
              <a:rPr lang="en-US" dirty="0">
                <a:solidFill>
                  <a:srgbClr val="FFFFFF"/>
                </a:solidFill>
              </a:rPr>
              <a:t>A Woman's Place is a community-based social change organization committed to the empowerment of women and to domestic violence for all.</a:t>
            </a:r>
          </a:p>
        </p:txBody>
      </p:sp>
    </p:spTree>
    <p:extLst>
      <p:ext uri="{BB962C8B-B14F-4D97-AF65-F5344CB8AC3E}">
        <p14:creationId xmlns:p14="http://schemas.microsoft.com/office/powerpoint/2010/main" val="288304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B3A5DD-E5DA-4F44-BE35-A97419AA2483}"/>
              </a:ext>
            </a:extLst>
          </p:cNvPr>
          <p:cNvSpPr>
            <a:spLocks noGrp="1"/>
          </p:cNvSpPr>
          <p:nvPr>
            <p:ph type="title"/>
          </p:nvPr>
        </p:nvSpPr>
        <p:spPr>
          <a:xfrm>
            <a:off x="863029" y="1012004"/>
            <a:ext cx="3416158" cy="4795408"/>
          </a:xfrm>
        </p:spPr>
        <p:txBody>
          <a:bodyPr>
            <a:normAutofit/>
          </a:bodyPr>
          <a:lstStyle/>
          <a:p>
            <a:pPr algn="ctr">
              <a:lnSpc>
                <a:spcPct val="200000"/>
              </a:lnSpc>
            </a:pPr>
            <a:r>
              <a:rPr lang="en-US" b="1" dirty="0">
                <a:solidFill>
                  <a:srgbClr val="FFFFFF"/>
                </a:solidFill>
              </a:rPr>
              <a:t>Opportunities for Teen Volunteers</a:t>
            </a:r>
            <a:endParaRPr lang="en-US" dirty="0">
              <a:solidFill>
                <a:srgbClr val="FFFFFF"/>
              </a:solidFill>
            </a:endParaRPr>
          </a:p>
        </p:txBody>
      </p:sp>
      <p:graphicFrame>
        <p:nvGraphicFramePr>
          <p:cNvPr id="5" name="Content Placeholder 2">
            <a:extLst>
              <a:ext uri="{FF2B5EF4-FFF2-40B4-BE49-F238E27FC236}">
                <a16:creationId xmlns:a16="http://schemas.microsoft.com/office/drawing/2014/main" id="{614827B1-8D67-4511-B6A6-635FEE2E08E7}"/>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8333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B0694-559F-4A5A-8D17-CB24F940E0C7}"/>
              </a:ext>
            </a:extLst>
          </p:cNvPr>
          <p:cNvSpPr>
            <a:spLocks noGrp="1"/>
          </p:cNvSpPr>
          <p:nvPr>
            <p:ph type="title"/>
          </p:nvPr>
        </p:nvSpPr>
        <p:spPr>
          <a:xfrm>
            <a:off x="838200" y="317500"/>
            <a:ext cx="10515600" cy="1325563"/>
          </a:xfrm>
        </p:spPr>
        <p:txBody>
          <a:bodyPr>
            <a:normAutofit/>
          </a:bodyPr>
          <a:lstStyle/>
          <a:p>
            <a:pPr algn="ctr"/>
            <a:r>
              <a:rPr lang="en-US" sz="6000" dirty="0">
                <a:latin typeface="Arial Nova" panose="020B0604020202020204" pitchFamily="34" charset="0"/>
              </a:rPr>
              <a:t>Bucks County Housing Group</a:t>
            </a:r>
          </a:p>
        </p:txBody>
      </p:sp>
      <p:sp>
        <p:nvSpPr>
          <p:cNvPr id="3" name="Content Placeholder 2">
            <a:extLst>
              <a:ext uri="{FF2B5EF4-FFF2-40B4-BE49-F238E27FC236}">
                <a16:creationId xmlns:a16="http://schemas.microsoft.com/office/drawing/2014/main" id="{43BF6C65-570C-46D4-9BE5-7C995BC0295D}"/>
              </a:ext>
            </a:extLst>
          </p:cNvPr>
          <p:cNvSpPr>
            <a:spLocks noGrp="1"/>
          </p:cNvSpPr>
          <p:nvPr>
            <p:ph idx="1"/>
          </p:nvPr>
        </p:nvSpPr>
        <p:spPr>
          <a:xfrm>
            <a:off x="838200" y="2457450"/>
            <a:ext cx="10515600" cy="4083050"/>
          </a:xfrm>
        </p:spPr>
        <p:txBody>
          <a:bodyPr>
            <a:normAutofit/>
          </a:bodyPr>
          <a:lstStyle/>
          <a:p>
            <a:pPr marL="0" indent="0">
              <a:buNone/>
            </a:pPr>
            <a:endParaRPr lang="en-US" b="1"/>
          </a:p>
          <a:p>
            <a:pPr marL="0" indent="0">
              <a:buNone/>
            </a:pPr>
            <a:endParaRPr lang="en-US" b="1"/>
          </a:p>
          <a:p>
            <a:pPr marL="0" indent="0">
              <a:buNone/>
            </a:pPr>
            <a:endParaRPr lang="en-US" b="1"/>
          </a:p>
          <a:p>
            <a:pPr marL="0" indent="0">
              <a:buNone/>
            </a:pPr>
            <a:r>
              <a:rPr lang="en-US" b="1"/>
              <a:t>What does Bucks County Housing Group do? </a:t>
            </a:r>
            <a:r>
              <a:rPr lang="en-US"/>
              <a:t>BCHG touches the lives of over 57,000 members of our community every year through our homeless shelters, affordable housing units, food pantries, and counseling services.</a:t>
            </a:r>
            <a:r>
              <a:rPr lang="en-US" b="1"/>
              <a:t> </a:t>
            </a:r>
            <a:r>
              <a:rPr lang="en-US"/>
              <a:t>Navigate using the buttons below to learn about our various services, upcoming events, and resources that can potentially be of use to you.</a:t>
            </a:r>
          </a:p>
          <a:p>
            <a:endParaRPr lang="en-US" dirty="0"/>
          </a:p>
        </p:txBody>
      </p:sp>
      <p:pic>
        <p:nvPicPr>
          <p:cNvPr id="4" name="Picture 3">
            <a:extLst>
              <a:ext uri="{FF2B5EF4-FFF2-40B4-BE49-F238E27FC236}">
                <a16:creationId xmlns:a16="http://schemas.microsoft.com/office/drawing/2014/main" id="{C66355F3-6AB8-4A8D-A78A-C666C396EAED}"/>
              </a:ext>
            </a:extLst>
          </p:cNvPr>
          <p:cNvPicPr>
            <a:picLocks noChangeAspect="1"/>
          </p:cNvPicPr>
          <p:nvPr/>
        </p:nvPicPr>
        <p:blipFill>
          <a:blip r:embed="rId2"/>
          <a:stretch>
            <a:fillRect/>
          </a:stretch>
        </p:blipFill>
        <p:spPr>
          <a:xfrm>
            <a:off x="3681474" y="1736972"/>
            <a:ext cx="4381500" cy="1952625"/>
          </a:xfrm>
          <a:prstGeom prst="rect">
            <a:avLst/>
          </a:prstGeom>
        </p:spPr>
      </p:pic>
    </p:spTree>
    <p:extLst>
      <p:ext uri="{BB962C8B-B14F-4D97-AF65-F5344CB8AC3E}">
        <p14:creationId xmlns:p14="http://schemas.microsoft.com/office/powerpoint/2010/main" val="3069039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1BB902-D7FD-402A-AEE4-FFFD19322B50}"/>
              </a:ext>
            </a:extLst>
          </p:cNvPr>
          <p:cNvPicPr>
            <a:picLocks noChangeAspect="1"/>
          </p:cNvPicPr>
          <p:nvPr/>
        </p:nvPicPr>
        <p:blipFill>
          <a:blip r:embed="rId2"/>
          <a:stretch>
            <a:fillRect/>
          </a:stretch>
        </p:blipFill>
        <p:spPr>
          <a:xfrm>
            <a:off x="330835" y="731519"/>
            <a:ext cx="7218045" cy="5394960"/>
          </a:xfrm>
          <a:prstGeom prst="rect">
            <a:avLst/>
          </a:prstGeom>
        </p:spPr>
      </p:pic>
      <p:pic>
        <p:nvPicPr>
          <p:cNvPr id="3" name="Picture 2">
            <a:extLst>
              <a:ext uri="{FF2B5EF4-FFF2-40B4-BE49-F238E27FC236}">
                <a16:creationId xmlns:a16="http://schemas.microsoft.com/office/drawing/2014/main" id="{145C6647-105A-4F00-97B9-3BBC9842266C}"/>
              </a:ext>
            </a:extLst>
          </p:cNvPr>
          <p:cNvPicPr>
            <a:picLocks noChangeAspect="1"/>
          </p:cNvPicPr>
          <p:nvPr/>
        </p:nvPicPr>
        <p:blipFill>
          <a:blip r:embed="rId3"/>
          <a:stretch>
            <a:fillRect/>
          </a:stretch>
        </p:blipFill>
        <p:spPr>
          <a:xfrm>
            <a:off x="7679372" y="500062"/>
            <a:ext cx="4371975" cy="5857875"/>
          </a:xfrm>
          <a:prstGeom prst="rect">
            <a:avLst/>
          </a:prstGeom>
        </p:spPr>
      </p:pic>
    </p:spTree>
    <p:extLst>
      <p:ext uri="{BB962C8B-B14F-4D97-AF65-F5344CB8AC3E}">
        <p14:creationId xmlns:p14="http://schemas.microsoft.com/office/powerpoint/2010/main" val="3735980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7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4760A8-61B3-4EBC-B4CC-4EE903C43853}"/>
              </a:ext>
            </a:extLst>
          </p:cNvPr>
          <p:cNvPicPr>
            <a:picLocks noChangeAspect="1"/>
          </p:cNvPicPr>
          <p:nvPr/>
        </p:nvPicPr>
        <p:blipFill>
          <a:blip r:embed="rId2"/>
          <a:stretch>
            <a:fillRect/>
          </a:stretch>
        </p:blipFill>
        <p:spPr>
          <a:xfrm>
            <a:off x="7261039" y="643467"/>
            <a:ext cx="3449775" cy="5571066"/>
          </a:xfrm>
          <a:prstGeom prst="rect">
            <a:avLst/>
          </a:prstGeom>
        </p:spPr>
      </p:pic>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25A1707-769A-4D27-9A5F-E409DF2AC7EC}"/>
              </a:ext>
            </a:extLst>
          </p:cNvPr>
          <p:cNvPicPr>
            <a:picLocks noChangeAspect="1"/>
          </p:cNvPicPr>
          <p:nvPr/>
        </p:nvPicPr>
        <p:blipFill>
          <a:blip r:embed="rId3"/>
          <a:stretch>
            <a:fillRect/>
          </a:stretch>
        </p:blipFill>
        <p:spPr>
          <a:xfrm>
            <a:off x="641180" y="1774645"/>
            <a:ext cx="5129784" cy="3308710"/>
          </a:xfrm>
          <a:prstGeom prst="rect">
            <a:avLst/>
          </a:prstGeom>
        </p:spPr>
      </p:pic>
    </p:spTree>
    <p:extLst>
      <p:ext uri="{BB962C8B-B14F-4D97-AF65-F5344CB8AC3E}">
        <p14:creationId xmlns:p14="http://schemas.microsoft.com/office/powerpoint/2010/main" val="547512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CB Cares">
            <a:extLst>
              <a:ext uri="{FF2B5EF4-FFF2-40B4-BE49-F238E27FC236}">
                <a16:creationId xmlns:a16="http://schemas.microsoft.com/office/drawing/2014/main" id="{8FD4652F-C5EE-411F-B355-4DFFBCAF26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388" y="577324"/>
            <a:ext cx="8009572" cy="5703351"/>
          </a:xfrm>
          <a:prstGeom prst="rect">
            <a:avLst/>
          </a:prstGeom>
          <a:noFill/>
          <a:extLst>
            <a:ext uri="{909E8E84-426E-40DD-AFC4-6F175D3DCCD1}">
              <a14:hiddenFill xmlns:a14="http://schemas.microsoft.com/office/drawing/2010/main">
                <a:solidFill>
                  <a:srgbClr val="FFFFFF"/>
                </a:solidFill>
              </a14:hiddenFill>
            </a:ext>
          </a:extLst>
        </p:spPr>
      </p:pic>
      <p:pic>
        <p:nvPicPr>
          <p:cNvPr id="4" name="tmpA4F1">
            <a:hlinkClick r:id="" action="ppaction://media"/>
            <a:extLst>
              <a:ext uri="{FF2B5EF4-FFF2-40B4-BE49-F238E27FC236}">
                <a16:creationId xmlns:a16="http://schemas.microsoft.com/office/drawing/2014/main" id="{907AA407-93DA-4380-927C-3784C23A94B0}"/>
              </a:ext>
            </a:extLst>
          </p:cNvPr>
          <p:cNvPicPr>
            <a:picLocks noChangeAspect="1"/>
          </p:cNvPicPr>
          <p:nvPr>
            <a:videoFile r:link="rId1"/>
            <p:custDataLst>
              <p:tags r:id="rId2"/>
            </p:custDataLst>
            <p:extLst>
              <p:ext uri="{DAA4B4D4-6D71-4841-9C94-3DE7FCFB9230}">
                <p14:media xmlns:p14="http://schemas.microsoft.com/office/powerpoint/2010/main" r:embed="rId3">
                  <p14:trim end="34.3514"/>
                </p14:media>
              </p:ext>
              <p:ext uri="{42D2F446-02D8-4167-A562-619A0277C38B}">
                <p15:isNarration xmlns:p15="http://schemas.microsoft.com/office/powerpoint/2012/main" val="1"/>
              </p:ext>
            </p:extLst>
          </p:nvPr>
        </p:nvPicPr>
        <p:blipFill>
          <a:blip r:embed="rId6"/>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2889951616"/>
      </p:ext>
    </p:extLst>
  </p:cSld>
  <p:clrMapOvr>
    <a:masterClrMapping/>
  </p:clrMapOvr>
  <mc:AlternateContent xmlns:mc="http://schemas.openxmlformats.org/markup-compatibility/2006" xmlns:p14="http://schemas.microsoft.com/office/powerpoint/2010/main">
    <mc:Choice Requires="p14">
      <p:transition spd="slow" p14:dur="2000" advTm="16010"/>
    </mc:Choice>
    <mc:Fallback xmlns="">
      <p:transition spd="slow" advTm="16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4DEA32D-DC21-471A-97C9-7A43FF59A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generated with high confidence">
            <a:extLst>
              <a:ext uri="{FF2B5EF4-FFF2-40B4-BE49-F238E27FC236}">
                <a16:creationId xmlns:a16="http://schemas.microsoft.com/office/drawing/2014/main" id="{EA4DE3E6-05AB-4CD8-9961-C77B714DC282}"/>
              </a:ext>
            </a:extLst>
          </p:cNvPr>
          <p:cNvPicPr>
            <a:picLocks noChangeAspect="1"/>
          </p:cNvPicPr>
          <p:nvPr/>
        </p:nvPicPr>
        <p:blipFill>
          <a:blip r:embed="rId2"/>
          <a:stretch>
            <a:fillRect/>
          </a:stretch>
        </p:blipFill>
        <p:spPr>
          <a:xfrm>
            <a:off x="7032547" y="225727"/>
            <a:ext cx="4872309" cy="1205896"/>
          </a:xfrm>
          <a:prstGeom prst="rect">
            <a:avLst/>
          </a:prstGeom>
        </p:spPr>
      </p:pic>
      <p:pic>
        <p:nvPicPr>
          <p:cNvPr id="5" name="Picture 4">
            <a:extLst>
              <a:ext uri="{FF2B5EF4-FFF2-40B4-BE49-F238E27FC236}">
                <a16:creationId xmlns:a16="http://schemas.microsoft.com/office/drawing/2014/main" id="{36144AB9-EC6F-4776-BF6F-1CC28C4F3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1166" y="2089740"/>
            <a:ext cx="3113415" cy="1811442"/>
          </a:xfrm>
          <a:prstGeom prst="rect">
            <a:avLst/>
          </a:prstGeom>
        </p:spPr>
      </p:pic>
      <p:pic>
        <p:nvPicPr>
          <p:cNvPr id="7" name="Picture 6">
            <a:extLst>
              <a:ext uri="{FF2B5EF4-FFF2-40B4-BE49-F238E27FC236}">
                <a16:creationId xmlns:a16="http://schemas.microsoft.com/office/drawing/2014/main" id="{9E94D835-FE72-447F-AA74-3E50D87373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6628" y="4559299"/>
            <a:ext cx="2313798" cy="1797050"/>
          </a:xfrm>
          <a:prstGeom prst="rect">
            <a:avLst/>
          </a:prstGeom>
        </p:spPr>
      </p:pic>
      <p:sp>
        <p:nvSpPr>
          <p:cNvPr id="27" name="Freeform 3">
            <a:extLst>
              <a:ext uri="{FF2B5EF4-FFF2-40B4-BE49-F238E27FC236}">
                <a16:creationId xmlns:a16="http://schemas.microsoft.com/office/drawing/2014/main" id="{7695D806-0BD6-41DF-81C3-D8C135B40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 name="Freeform 4">
            <a:extLst>
              <a:ext uri="{FF2B5EF4-FFF2-40B4-BE49-F238E27FC236}">
                <a16:creationId xmlns:a16="http://schemas.microsoft.com/office/drawing/2014/main" id="{5351B1B0-ABAE-4DCC-9C3E-ACDF4485F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Title 1">
            <a:extLst>
              <a:ext uri="{FF2B5EF4-FFF2-40B4-BE49-F238E27FC236}">
                <a16:creationId xmlns:a16="http://schemas.microsoft.com/office/drawing/2014/main" id="{BA6B2FB4-A494-410A-861F-FE92C50A8A89}"/>
              </a:ext>
            </a:extLst>
          </p:cNvPr>
          <p:cNvSpPr>
            <a:spLocks noGrp="1"/>
          </p:cNvSpPr>
          <p:nvPr>
            <p:ph type="ctrTitle"/>
          </p:nvPr>
        </p:nvSpPr>
        <p:spPr>
          <a:xfrm>
            <a:off x="804672" y="2987040"/>
            <a:ext cx="4948428" cy="2915919"/>
          </a:xfrm>
        </p:spPr>
        <p:txBody>
          <a:bodyPr anchor="t">
            <a:normAutofit/>
          </a:bodyPr>
          <a:lstStyle/>
          <a:p>
            <a:pPr algn="l"/>
            <a:br>
              <a:rPr lang="en-US" sz="3400" b="1" i="1" dirty="0"/>
            </a:br>
            <a:r>
              <a:rPr lang="en-US" sz="3400" b="1" i="1" dirty="0"/>
              <a:t>Special Equestrians</a:t>
            </a:r>
            <a:r>
              <a:rPr lang="en-US" sz="3400" b="1" i="1" dirty="0">
                <a:cs typeface="Calibri Light"/>
              </a:rPr>
              <a:t> </a:t>
            </a:r>
            <a:br>
              <a:rPr lang="en-US" sz="3400" b="1" i="1" dirty="0">
                <a:cs typeface="Calibri Light"/>
              </a:rPr>
            </a:br>
            <a:r>
              <a:rPr lang="en-US" sz="3400" b="1" i="1" dirty="0">
                <a:cs typeface="Calibri Light"/>
              </a:rPr>
              <a:t>Therapeutic Riding Center</a:t>
            </a:r>
            <a:br>
              <a:rPr lang="en-US" sz="3400" b="1" i="1" dirty="0">
                <a:cs typeface="Calibri Light"/>
              </a:rPr>
            </a:br>
            <a:r>
              <a:rPr lang="en-US" sz="3400" b="1" i="1" dirty="0">
                <a:cs typeface="Calibri Light"/>
              </a:rPr>
              <a:t>Warrington, PA</a:t>
            </a:r>
            <a:br>
              <a:rPr lang="en-US" sz="3400" b="1" i="1" dirty="0">
                <a:cs typeface="Calibri Light"/>
              </a:rPr>
            </a:br>
            <a:endParaRPr lang="en-US" sz="3400" b="1" i="1" dirty="0">
              <a:cs typeface="Calibri Light"/>
            </a:endParaRPr>
          </a:p>
        </p:txBody>
      </p:sp>
      <p:sp>
        <p:nvSpPr>
          <p:cNvPr id="3" name="Subtitle 2">
            <a:extLst>
              <a:ext uri="{FF2B5EF4-FFF2-40B4-BE49-F238E27FC236}">
                <a16:creationId xmlns:a16="http://schemas.microsoft.com/office/drawing/2014/main" id="{A7CE04A3-504F-42B0-83C0-B63BA959288A}"/>
              </a:ext>
            </a:extLst>
          </p:cNvPr>
          <p:cNvSpPr>
            <a:spLocks noGrp="1"/>
          </p:cNvSpPr>
          <p:nvPr>
            <p:ph type="subTitle" idx="1"/>
          </p:nvPr>
        </p:nvSpPr>
        <p:spPr>
          <a:xfrm>
            <a:off x="804672" y="828675"/>
            <a:ext cx="4167376" cy="1677671"/>
          </a:xfrm>
        </p:spPr>
        <p:txBody>
          <a:bodyPr vert="horz" lIns="91440" tIns="45720" rIns="91440" bIns="45720" rtlCol="0" anchor="b">
            <a:noAutofit/>
          </a:bodyPr>
          <a:lstStyle/>
          <a:p>
            <a:pPr algn="l"/>
            <a:r>
              <a:rPr lang="en-US" dirty="0">
                <a:cs typeface="Calibri"/>
              </a:rPr>
              <a:t>Mission: </a:t>
            </a:r>
            <a:r>
              <a:rPr lang="en-US" i="1" dirty="0">
                <a:cs typeface="Calibri"/>
              </a:rPr>
              <a:t>To improve the physical, mental &amp; emotional well being of individuals with disabilities through the equine experience. </a:t>
            </a:r>
          </a:p>
        </p:txBody>
      </p:sp>
    </p:spTree>
    <p:extLst>
      <p:ext uri="{BB962C8B-B14F-4D97-AF65-F5344CB8AC3E}">
        <p14:creationId xmlns:p14="http://schemas.microsoft.com/office/powerpoint/2010/main" val="1664780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E7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generated with high confidence">
            <a:extLst>
              <a:ext uri="{FF2B5EF4-FFF2-40B4-BE49-F238E27FC236}">
                <a16:creationId xmlns:a16="http://schemas.microsoft.com/office/drawing/2014/main" id="{384B8FF7-1BA5-47BA-8513-35830D585DE1}"/>
              </a:ext>
            </a:extLst>
          </p:cNvPr>
          <p:cNvPicPr>
            <a:picLocks noChangeAspect="1"/>
          </p:cNvPicPr>
          <p:nvPr/>
        </p:nvPicPr>
        <p:blipFill>
          <a:blip r:embed="rId2"/>
          <a:stretch>
            <a:fillRect/>
          </a:stretch>
        </p:blipFill>
        <p:spPr>
          <a:xfrm>
            <a:off x="605349" y="921815"/>
            <a:ext cx="3122143" cy="1600789"/>
          </a:xfrm>
          <a:prstGeom prst="rect">
            <a:avLst/>
          </a:prstGeom>
        </p:spPr>
      </p:pic>
      <p:sp>
        <p:nvSpPr>
          <p:cNvPr id="26" name="Rectangle 25">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FE3A998-0173-4B02-A339-75EDB2C16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667" y="3819656"/>
            <a:ext cx="2328707" cy="2328707"/>
          </a:xfrm>
          <a:prstGeom prst="rect">
            <a:avLst/>
          </a:prstGeom>
        </p:spPr>
      </p:pic>
      <p:sp>
        <p:nvSpPr>
          <p:cNvPr id="28" name="Rectangle 27">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99A8F2E-2AF6-4839-9FE7-B5D8A58028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3252" y="1500189"/>
            <a:ext cx="3252903" cy="3907414"/>
          </a:xfrm>
          <a:prstGeom prst="rect">
            <a:avLst/>
          </a:prstGeom>
        </p:spPr>
      </p:pic>
      <p:sp>
        <p:nvSpPr>
          <p:cNvPr id="30" name="Rectangle 29">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E93230F-74AD-4F42-9A7C-C118A9946D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3920" y="1920240"/>
            <a:ext cx="2895600" cy="3037839"/>
          </a:xfrm>
          <a:prstGeom prst="rect">
            <a:avLst/>
          </a:prstGeom>
        </p:spPr>
      </p:pic>
      <p:sp>
        <p:nvSpPr>
          <p:cNvPr id="17" name="TextBox 16">
            <a:extLst>
              <a:ext uri="{FF2B5EF4-FFF2-40B4-BE49-F238E27FC236}">
                <a16:creationId xmlns:a16="http://schemas.microsoft.com/office/drawing/2014/main" id="{F2D71635-8D3C-41FC-B843-2F4B13AFF03C}"/>
              </a:ext>
            </a:extLst>
          </p:cNvPr>
          <p:cNvSpPr txBox="1"/>
          <p:nvPr/>
        </p:nvSpPr>
        <p:spPr>
          <a:xfrm>
            <a:off x="1574374" y="5407602"/>
            <a:ext cx="6705600" cy="369332"/>
          </a:xfrm>
          <a:prstGeom prst="rect">
            <a:avLst/>
          </a:prstGeom>
          <a:noFill/>
        </p:spPr>
        <p:txBody>
          <a:bodyPr wrap="square" rtlCol="0" anchor="t">
            <a:spAutoFit/>
          </a:bodyPr>
          <a:lstStyle/>
          <a:p>
            <a:endParaRPr lang="en-US" dirty="0">
              <a:cs typeface="Calibri"/>
            </a:endParaRPr>
          </a:p>
        </p:txBody>
      </p:sp>
    </p:spTree>
    <p:extLst>
      <p:ext uri="{BB962C8B-B14F-4D97-AF65-F5344CB8AC3E}">
        <p14:creationId xmlns:p14="http://schemas.microsoft.com/office/powerpoint/2010/main" val="643754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99A8B4F-0FED-46C0-9186-5A8E116D8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A6861EE-7660-46C9-80BD-173B8F745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6B2FB4-A494-410A-861F-FE92C50A8A89}"/>
              </a:ext>
            </a:extLst>
          </p:cNvPr>
          <p:cNvSpPr>
            <a:spLocks noGrp="1"/>
          </p:cNvSpPr>
          <p:nvPr>
            <p:ph type="ctrTitle"/>
          </p:nvPr>
        </p:nvSpPr>
        <p:spPr>
          <a:xfrm>
            <a:off x="-1" y="727387"/>
            <a:ext cx="6318649" cy="1454051"/>
          </a:xfrm>
        </p:spPr>
        <p:txBody>
          <a:bodyPr vert="horz" lIns="91440" tIns="45720" rIns="91440" bIns="45720" rtlCol="0" anchor="ctr">
            <a:normAutofit/>
          </a:bodyPr>
          <a:lstStyle/>
          <a:p>
            <a:r>
              <a:rPr lang="en-US" sz="3300" b="1" i="1" dirty="0">
                <a:solidFill>
                  <a:srgbClr val="000000"/>
                </a:solidFill>
              </a:rPr>
              <a:t>Special Equestrians </a:t>
            </a:r>
            <a:br>
              <a:rPr lang="en-US" sz="3300" b="1" i="1" dirty="0">
                <a:solidFill>
                  <a:srgbClr val="000000"/>
                </a:solidFill>
              </a:rPr>
            </a:br>
            <a:r>
              <a:rPr lang="en-US" sz="3300" b="1" i="1" dirty="0">
                <a:solidFill>
                  <a:srgbClr val="000000"/>
                </a:solidFill>
              </a:rPr>
              <a:t>Therapeutic Riding Center</a:t>
            </a:r>
            <a:br>
              <a:rPr lang="en-US" sz="3300" b="1" i="1" dirty="0">
                <a:solidFill>
                  <a:srgbClr val="000000"/>
                </a:solidFill>
              </a:rPr>
            </a:br>
            <a:r>
              <a:rPr lang="en-US" sz="3300" b="1" i="1" dirty="0">
                <a:solidFill>
                  <a:srgbClr val="000000"/>
                </a:solidFill>
              </a:rPr>
              <a:t>Warrington, PA</a:t>
            </a:r>
            <a:endParaRPr lang="en-US" sz="3300" dirty="0">
              <a:solidFill>
                <a:srgbClr val="000000"/>
              </a:solidFill>
            </a:endParaRPr>
          </a:p>
        </p:txBody>
      </p:sp>
      <p:sp>
        <p:nvSpPr>
          <p:cNvPr id="3" name="Subtitle 2">
            <a:extLst>
              <a:ext uri="{FF2B5EF4-FFF2-40B4-BE49-F238E27FC236}">
                <a16:creationId xmlns:a16="http://schemas.microsoft.com/office/drawing/2014/main" id="{A7CE04A3-504F-42B0-83C0-B63BA959288A}"/>
              </a:ext>
            </a:extLst>
          </p:cNvPr>
          <p:cNvSpPr>
            <a:spLocks noGrp="1"/>
          </p:cNvSpPr>
          <p:nvPr>
            <p:ph type="subTitle" idx="1"/>
          </p:nvPr>
        </p:nvSpPr>
        <p:spPr>
          <a:xfrm>
            <a:off x="552450" y="2421682"/>
            <a:ext cx="4901881" cy="3639289"/>
          </a:xfrm>
        </p:spPr>
        <p:txBody>
          <a:bodyPr vert="horz" lIns="91440" tIns="45720" rIns="91440" bIns="45720" rtlCol="0" anchor="ctr">
            <a:normAutofit/>
          </a:bodyPr>
          <a:lstStyle/>
          <a:p>
            <a:pPr indent="-228600" algn="l">
              <a:buFont typeface="Arial" panose="020B0604020202020204" pitchFamily="34" charset="0"/>
              <a:buChar char="•"/>
            </a:pPr>
            <a:endParaRPr lang="en-US" sz="2000" dirty="0">
              <a:solidFill>
                <a:srgbClr val="000000"/>
              </a:solidFill>
            </a:endParaRPr>
          </a:p>
          <a:p>
            <a:pPr indent="-228600">
              <a:buFont typeface="Arial" panose="020B0604020202020204" pitchFamily="34" charset="0"/>
              <a:buChar char="•"/>
            </a:pPr>
            <a:r>
              <a:rPr lang="en-US" sz="2000" b="1" dirty="0">
                <a:solidFill>
                  <a:srgbClr val="000000"/>
                </a:solidFill>
              </a:rPr>
              <a:t>Volunteer duties: </a:t>
            </a:r>
            <a:r>
              <a:rPr lang="en-US" sz="2000" dirty="0">
                <a:solidFill>
                  <a:srgbClr val="000000"/>
                </a:solidFill>
              </a:rPr>
              <a:t>include leading horses in lessons, walking alongside horses in lessons as a side-aide, horse care, barn and facility maintenance, office help, marketing, and special events. No prior experience is necessary.  Students must be 14+</a:t>
            </a:r>
          </a:p>
          <a:p>
            <a:pPr algn="l"/>
            <a:endParaRPr lang="en-US" sz="2000" dirty="0">
              <a:solidFill>
                <a:srgbClr val="000000"/>
              </a:solidFill>
            </a:endParaRPr>
          </a:p>
          <a:p>
            <a:pPr indent="-228600">
              <a:buFont typeface="Arial" panose="020B0604020202020204" pitchFamily="34" charset="0"/>
              <a:buChar char="•"/>
            </a:pPr>
            <a:r>
              <a:rPr lang="en-US" sz="2800" dirty="0">
                <a:solidFill>
                  <a:srgbClr val="000000"/>
                </a:solidFill>
              </a:rPr>
              <a:t>Contact Information for S.E. </a:t>
            </a:r>
            <a:r>
              <a:rPr lang="en-US" sz="2800" dirty="0">
                <a:solidFill>
                  <a:srgbClr val="000000"/>
                </a:solidFill>
                <a:hlinkClick r:id="rId3"/>
              </a:rPr>
              <a:t>www.specialequestrians.org</a:t>
            </a:r>
            <a:r>
              <a:rPr lang="en-US" sz="2800" dirty="0">
                <a:solidFill>
                  <a:srgbClr val="000000"/>
                </a:solidFill>
              </a:rPr>
              <a:t> </a:t>
            </a:r>
          </a:p>
          <a:p>
            <a:pPr indent="-228600" algn="l">
              <a:buFont typeface="Arial" panose="020B0604020202020204" pitchFamily="34" charset="0"/>
              <a:buChar char="•"/>
            </a:pPr>
            <a:endParaRPr lang="en-US" sz="2000" dirty="0">
              <a:solidFill>
                <a:srgbClr val="000000"/>
              </a:solidFill>
            </a:endParaRPr>
          </a:p>
        </p:txBody>
      </p:sp>
      <p:sp>
        <p:nvSpPr>
          <p:cNvPr id="18" name="Oval 17">
            <a:extLst>
              <a:ext uri="{FF2B5EF4-FFF2-40B4-BE49-F238E27FC236}">
                <a16:creationId xmlns:a16="http://schemas.microsoft.com/office/drawing/2014/main" id="{38A69B74-22E3-47CC-823F-18BE7930C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71">
            <a:extLst>
              <a:ext uri="{FF2B5EF4-FFF2-40B4-BE49-F238E27FC236}">
                <a16:creationId xmlns:a16="http://schemas.microsoft.com/office/drawing/2014/main" id="{1778637B-5DB8-4A75-B2E6-FC2B1BB9A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6144AB9-EC6F-4776-BF6F-1CC28C4F3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0100" y="493000"/>
            <a:ext cx="3545583" cy="1865215"/>
          </a:xfrm>
          <a:prstGeom prst="rect">
            <a:avLst/>
          </a:prstGeom>
        </p:spPr>
      </p:pic>
      <p:pic>
        <p:nvPicPr>
          <p:cNvPr id="7" name="Picture 6">
            <a:extLst>
              <a:ext uri="{FF2B5EF4-FFF2-40B4-BE49-F238E27FC236}">
                <a16:creationId xmlns:a16="http://schemas.microsoft.com/office/drawing/2014/main" id="{9E94D835-FE72-447F-AA74-3E50D87373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3813" y="3580443"/>
            <a:ext cx="1807158" cy="1403559"/>
          </a:xfrm>
          <a:prstGeom prst="rect">
            <a:avLst/>
          </a:prstGeom>
        </p:spPr>
      </p:pic>
      <p:sp>
        <p:nvSpPr>
          <p:cNvPr id="22" name="Freeform 75">
            <a:extLst>
              <a:ext uri="{FF2B5EF4-FFF2-40B4-BE49-F238E27FC236}">
                <a16:creationId xmlns:a16="http://schemas.microsoft.com/office/drawing/2014/main" id="{0035A30C-45F3-4EFB-B2E8-6E2A11843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close up of a logo&#10;&#10;Description generated with high confidence">
            <a:extLst>
              <a:ext uri="{FF2B5EF4-FFF2-40B4-BE49-F238E27FC236}">
                <a16:creationId xmlns:a16="http://schemas.microsoft.com/office/drawing/2014/main" id="{6021C7B5-88C3-477A-BD31-A724BCA82CEF}"/>
              </a:ext>
            </a:extLst>
          </p:cNvPr>
          <p:cNvPicPr>
            <a:picLocks noChangeAspect="1"/>
          </p:cNvPicPr>
          <p:nvPr/>
        </p:nvPicPr>
        <p:blipFill>
          <a:blip r:embed="rId6"/>
          <a:stretch>
            <a:fillRect/>
          </a:stretch>
        </p:blipFill>
        <p:spPr>
          <a:xfrm>
            <a:off x="9334500" y="4984002"/>
            <a:ext cx="2631184" cy="1380998"/>
          </a:xfrm>
          <a:prstGeom prst="rect">
            <a:avLst/>
          </a:prstGeom>
        </p:spPr>
      </p:pic>
    </p:spTree>
    <p:extLst>
      <p:ext uri="{BB962C8B-B14F-4D97-AF65-F5344CB8AC3E}">
        <p14:creationId xmlns:p14="http://schemas.microsoft.com/office/powerpoint/2010/main" val="2173055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0632898-7133-4370-A756-4CB0E49FF3CB}"/>
              </a:ext>
            </a:extLst>
          </p:cNvPr>
          <p:cNvSpPr/>
          <p:nvPr/>
        </p:nvSpPr>
        <p:spPr>
          <a:xfrm>
            <a:off x="228600" y="114300"/>
            <a:ext cx="11734799" cy="1824789"/>
          </a:xfrm>
          <a:prstGeom prst="roundRect">
            <a:avLst>
              <a:gd name="adj" fmla="val 29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Papyrus" panose="03070502060502030205" pitchFamily="66" charset="0"/>
              </a:rPr>
              <a:t>Bucks County Council on Alcoholism &amp; Drug Dependence  </a:t>
            </a:r>
          </a:p>
        </p:txBody>
      </p:sp>
      <p:sp>
        <p:nvSpPr>
          <p:cNvPr id="8" name="Rectangle: Rounded Corners 7">
            <a:extLst>
              <a:ext uri="{FF2B5EF4-FFF2-40B4-BE49-F238E27FC236}">
                <a16:creationId xmlns:a16="http://schemas.microsoft.com/office/drawing/2014/main" id="{63746A37-1BCA-4DBA-99A9-CD158DEEFC14}"/>
              </a:ext>
            </a:extLst>
          </p:cNvPr>
          <p:cNvSpPr/>
          <p:nvPr/>
        </p:nvSpPr>
        <p:spPr>
          <a:xfrm>
            <a:off x="228600" y="2099007"/>
            <a:ext cx="11734799" cy="1824789"/>
          </a:xfrm>
          <a:prstGeom prst="roundRect">
            <a:avLst>
              <a:gd name="adj" fmla="val 175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Century Gothic" panose="020B0502020202020204" pitchFamily="34" charset="0"/>
              </a:rPr>
              <a:t>MISSION</a:t>
            </a:r>
            <a:r>
              <a:rPr lang="en-US" sz="2400" b="1" dirty="0">
                <a:effectLst>
                  <a:outerShdw blurRad="38100" dist="38100" dir="2700000" algn="tl">
                    <a:srgbClr val="000000">
                      <a:alpha val="43137"/>
                    </a:srgbClr>
                  </a:outerShdw>
                </a:effectLst>
                <a:latin typeface="Century Gothic" panose="020B0502020202020204" pitchFamily="34" charset="0"/>
              </a:rPr>
              <a:t>:</a:t>
            </a:r>
          </a:p>
          <a:p>
            <a:pPr algn="ctr"/>
            <a:r>
              <a:rPr lang="en-US" sz="2400" b="1" dirty="0">
                <a:effectLst>
                  <a:outerShdw blurRad="38100" dist="38100" dir="2700000" algn="tl">
                    <a:srgbClr val="000000">
                      <a:alpha val="43137"/>
                    </a:srgbClr>
                  </a:outerShdw>
                </a:effectLst>
                <a:latin typeface="Century Gothic" panose="020B0502020202020204" pitchFamily="34" charset="0"/>
              </a:rPr>
              <a:t>To reduce the impact of addiction and related health issues on individuals, families and the entire community through prevention, intervention and recovery support services.</a:t>
            </a:r>
          </a:p>
        </p:txBody>
      </p:sp>
      <p:sp>
        <p:nvSpPr>
          <p:cNvPr id="9" name="Rectangle: Rounded Corners 8">
            <a:extLst>
              <a:ext uri="{FF2B5EF4-FFF2-40B4-BE49-F238E27FC236}">
                <a16:creationId xmlns:a16="http://schemas.microsoft.com/office/drawing/2014/main" id="{2BB0FA2E-2EE6-4551-8D81-012C14717321}"/>
              </a:ext>
            </a:extLst>
          </p:cNvPr>
          <p:cNvSpPr/>
          <p:nvPr/>
        </p:nvSpPr>
        <p:spPr>
          <a:xfrm>
            <a:off x="228600" y="4071678"/>
            <a:ext cx="4122821" cy="2659986"/>
          </a:xfrm>
          <a:prstGeom prst="roundRect">
            <a:avLst>
              <a:gd name="adj" fmla="val 1756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Century Gothic" panose="020B0502020202020204" pitchFamily="34" charset="0"/>
              </a:rPr>
              <a:t>CONTACT:</a:t>
            </a:r>
          </a:p>
          <a:p>
            <a:pPr algn="ctr"/>
            <a:endParaRPr lang="en-US" sz="2000" b="1" dirty="0">
              <a:effectLst>
                <a:outerShdw blurRad="38100" dist="38100" dir="2700000" algn="tl">
                  <a:srgbClr val="000000">
                    <a:alpha val="43137"/>
                  </a:srgbClr>
                </a:outerShdw>
              </a:effectLst>
              <a:latin typeface="Century Gothic" panose="020B0502020202020204" pitchFamily="34" charset="0"/>
            </a:endParaRPr>
          </a:p>
          <a:p>
            <a:pPr algn="ctr"/>
            <a:r>
              <a:rPr lang="en-US" sz="2800" b="1" dirty="0">
                <a:effectLst>
                  <a:outerShdw blurRad="38100" dist="38100" dir="2700000" algn="tl">
                    <a:srgbClr val="000000">
                      <a:alpha val="43137"/>
                    </a:srgbClr>
                  </a:outerShdw>
                </a:effectLst>
                <a:latin typeface="Century Gothic" panose="020B0502020202020204" pitchFamily="34" charset="0"/>
              </a:rPr>
              <a:t>Beth Elliott </a:t>
            </a:r>
          </a:p>
          <a:p>
            <a:pPr algn="ctr"/>
            <a:r>
              <a:rPr lang="en-US" sz="2800" b="1" dirty="0">
                <a:effectLst>
                  <a:outerShdw blurRad="38100" dist="38100" dir="2700000" algn="tl">
                    <a:srgbClr val="000000">
                      <a:alpha val="43137"/>
                    </a:srgbClr>
                  </a:outerShdw>
                </a:effectLst>
                <a:latin typeface="Century Gothic" panose="020B0502020202020204" pitchFamily="34" charset="0"/>
              </a:rPr>
              <a:t>215-489-6120 x4</a:t>
            </a:r>
          </a:p>
          <a:p>
            <a:pPr algn="ctr"/>
            <a:r>
              <a:rPr lang="en-US" sz="2800" b="1" dirty="0">
                <a:effectLst>
                  <a:outerShdw blurRad="38100" dist="38100" dir="2700000" algn="tl">
                    <a:srgbClr val="000000">
                      <a:alpha val="43137"/>
                    </a:srgbClr>
                  </a:outerShdw>
                </a:effectLst>
                <a:latin typeface="Century Gothic" panose="020B0502020202020204" pitchFamily="34" charset="0"/>
              </a:rPr>
              <a:t>belliott@bccadd.org</a:t>
            </a:r>
            <a:endParaRPr lang="en-US" b="1" dirty="0">
              <a:effectLst>
                <a:outerShdw blurRad="38100" dist="38100" dir="2700000" algn="tl">
                  <a:srgbClr val="000000">
                    <a:alpha val="43137"/>
                  </a:srgbClr>
                </a:outerShdw>
              </a:effectLst>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60131C29-544F-4422-A227-AF16CB675FB3}"/>
              </a:ext>
            </a:extLst>
          </p:cNvPr>
          <p:cNvSpPr/>
          <p:nvPr/>
        </p:nvSpPr>
        <p:spPr>
          <a:xfrm>
            <a:off x="4628147" y="4083714"/>
            <a:ext cx="7335252" cy="2659986"/>
          </a:xfrm>
          <a:prstGeom prst="roundRect">
            <a:avLst>
              <a:gd name="adj" fmla="val 17568"/>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Century Gothic" panose="020B0502020202020204" pitchFamily="34" charset="0"/>
              </a:rPr>
              <a:t>VOLUNTEER OPPORTUNITIES:</a:t>
            </a:r>
          </a:p>
          <a:p>
            <a:pPr algn="ctr"/>
            <a:r>
              <a:rPr lang="en-US" sz="2400" b="1" dirty="0">
                <a:effectLst>
                  <a:outerShdw blurRad="38100" dist="38100" dir="2700000" algn="tl">
                    <a:srgbClr val="000000">
                      <a:alpha val="43137"/>
                    </a:srgbClr>
                  </a:outerShdw>
                </a:effectLst>
                <a:latin typeface="Century Gothic" panose="020B0502020202020204" pitchFamily="34" charset="0"/>
              </a:rPr>
              <a:t>Recovery coaches</a:t>
            </a:r>
          </a:p>
          <a:p>
            <a:pPr algn="ctr"/>
            <a:r>
              <a:rPr lang="en-US" sz="2400" b="1" dirty="0">
                <a:effectLst>
                  <a:outerShdw blurRad="38100" dist="38100" dir="2700000" algn="tl">
                    <a:srgbClr val="000000">
                      <a:alpha val="43137"/>
                    </a:srgbClr>
                  </a:outerShdw>
                </a:effectLst>
                <a:latin typeface="Century Gothic" panose="020B0502020202020204" pitchFamily="34" charset="0"/>
              </a:rPr>
              <a:t>Life skills workshop facilitators</a:t>
            </a:r>
          </a:p>
          <a:p>
            <a:pPr algn="ctr"/>
            <a:r>
              <a:rPr lang="en-US" sz="2400" b="1" dirty="0">
                <a:effectLst>
                  <a:outerShdw blurRad="38100" dist="38100" dir="2700000" algn="tl">
                    <a:srgbClr val="000000">
                      <a:alpha val="43137"/>
                    </a:srgbClr>
                  </a:outerShdw>
                </a:effectLst>
                <a:latin typeface="Century Gothic" panose="020B0502020202020204" pitchFamily="34" charset="0"/>
              </a:rPr>
              <a:t>Community event volunteers</a:t>
            </a:r>
          </a:p>
          <a:p>
            <a:pPr algn="ctr"/>
            <a:r>
              <a:rPr lang="en-US" sz="2400" b="1" dirty="0">
                <a:effectLst>
                  <a:outerShdw blurRad="38100" dist="38100" dir="2700000" algn="tl">
                    <a:srgbClr val="000000">
                      <a:alpha val="43137"/>
                    </a:srgbClr>
                  </a:outerShdw>
                </a:effectLst>
                <a:latin typeface="Century Gothic" panose="020B0502020202020204" pitchFamily="34" charset="0"/>
              </a:rPr>
              <a:t>Cub reporter to write newsworthy stories</a:t>
            </a:r>
          </a:p>
          <a:p>
            <a:pPr algn="ctr"/>
            <a:r>
              <a:rPr lang="en-US" sz="2400" b="1" dirty="0">
                <a:effectLst>
                  <a:outerShdw blurRad="38100" dist="38100" dir="2700000" algn="tl">
                    <a:srgbClr val="000000">
                      <a:alpha val="43137"/>
                    </a:srgbClr>
                  </a:outerShdw>
                </a:effectLst>
                <a:latin typeface="Century Gothic" panose="020B0502020202020204" pitchFamily="34" charset="0"/>
              </a:rPr>
              <a:t>Meditation &amp; reflection garden design team</a:t>
            </a:r>
          </a:p>
          <a:p>
            <a:pPr algn="ctr"/>
            <a:endParaRPr lang="en-US" sz="1600" b="1" dirty="0">
              <a:effectLst>
                <a:outerShdw blurRad="38100" dist="38100" dir="2700000" algn="tl">
                  <a:srgbClr val="000000">
                    <a:alpha val="43137"/>
                  </a:srgbClr>
                </a:outerShdw>
              </a:effectLst>
              <a:latin typeface="Century Gothic" panose="020B0502020202020204" pitchFamily="34" charset="0"/>
            </a:endParaRPr>
          </a:p>
        </p:txBody>
      </p:sp>
      <p:pic>
        <p:nvPicPr>
          <p:cNvPr id="1030" name="Picture 6" descr="CB Cares">
            <a:extLst>
              <a:ext uri="{FF2B5EF4-FFF2-40B4-BE49-F238E27FC236}">
                <a16:creationId xmlns:a16="http://schemas.microsoft.com/office/drawing/2014/main" id="{C2CC7056-80AA-415C-8773-4BF22390C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01557"/>
            <a:ext cx="1009650" cy="9375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B Cares">
            <a:extLst>
              <a:ext uri="{FF2B5EF4-FFF2-40B4-BE49-F238E27FC236}">
                <a16:creationId xmlns:a16="http://schemas.microsoft.com/office/drawing/2014/main" id="{982CF4B9-22B5-4AC8-865E-BF50ED16B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50" y="1013593"/>
            <a:ext cx="1009650" cy="937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4222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D1880-E981-41CB-AA47-232697782E7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113B232-BC52-4851-AF2D-67131BA3990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89941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AA602-C456-46E0-AE2A-C61A0DC8311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093C65-BE2C-442F-BE0C-CFBF7CB1060C}"/>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7AA7A62F-FC33-4454-9351-EB21DF1B7ADE}"/>
              </a:ext>
            </a:extLst>
          </p:cNvPr>
          <p:cNvPicPr>
            <a:picLocks noChangeAspect="1"/>
          </p:cNvPicPr>
          <p:nvPr/>
        </p:nvPicPr>
        <p:blipFill>
          <a:blip r:embed="rId5"/>
          <a:stretch>
            <a:fillRect/>
          </a:stretch>
        </p:blipFill>
        <p:spPr>
          <a:xfrm>
            <a:off x="0" y="18288"/>
            <a:ext cx="12192000" cy="6821424"/>
          </a:xfrm>
          <a:prstGeom prst="rect">
            <a:avLst/>
          </a:prstGeom>
        </p:spPr>
      </p:pic>
      <p:pic>
        <p:nvPicPr>
          <p:cNvPr id="8" name="tmpA9A8">
            <a:hlinkClick r:id="" action="ppaction://media"/>
            <a:extLst>
              <a:ext uri="{FF2B5EF4-FFF2-40B4-BE49-F238E27FC236}">
                <a16:creationId xmlns:a16="http://schemas.microsoft.com/office/drawing/2014/main" id="{E7F0800B-1BA2-4C42-9361-400C8F58D940}"/>
              </a:ext>
            </a:extLst>
          </p:cNvPr>
          <p:cNvPicPr>
            <a:picLocks noChangeAspect="1"/>
          </p:cNvPicPr>
          <p:nvPr>
            <a:videoFile r:link="rId1"/>
            <p:custDataLst>
              <p:tags r:id="rId2"/>
            </p:custDataLst>
            <p:extLst>
              <p:ext uri="{DAA4B4D4-6D71-4841-9C94-3DE7FCFB9230}">
                <p14:media xmlns:p14="http://schemas.microsoft.com/office/powerpoint/2010/main" r:embed="rId3">
                  <p14:trim end="22.4761"/>
                </p14:media>
              </p:ext>
              <p:ext uri="{42D2F446-02D8-4167-A562-619A0277C38B}">
                <p15:isNarration xmlns:p15="http://schemas.microsoft.com/office/powerpoint/2012/main" val="1"/>
              </p:ext>
            </p:extLst>
          </p:nvPr>
        </p:nvPicPr>
        <p:blipFill>
          <a:blip r:embed="rId6"/>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425146920"/>
      </p:ext>
    </p:extLst>
  </p:cSld>
  <p:clrMapOvr>
    <a:masterClrMapping/>
  </p:clrMapOvr>
  <mc:AlternateContent xmlns:mc="http://schemas.openxmlformats.org/markup-compatibility/2006" xmlns:p14="http://schemas.microsoft.com/office/powerpoint/2010/main">
    <mc:Choice Requires="p14">
      <p:transition spd="slow" p14:dur="2000" advTm="10798"/>
    </mc:Choice>
    <mc:Fallback xmlns="">
      <p:transition spd="slow" advTm="10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1520B72-94C4-4ABB-AC64-A3382705B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5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A64CBFD-D6E8-4E6A-8F66-1948BED33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5D4C6EA-EFD0-4B79-8878-32A80B4E4990}"/>
              </a:ext>
            </a:extLst>
          </p:cNvPr>
          <p:cNvPicPr>
            <a:picLocks noChangeAspect="1"/>
          </p:cNvPicPr>
          <p:nvPr/>
        </p:nvPicPr>
        <p:blipFill>
          <a:blip r:embed="rId2"/>
          <a:stretch>
            <a:fillRect/>
          </a:stretch>
        </p:blipFill>
        <p:spPr>
          <a:xfrm>
            <a:off x="643467" y="716364"/>
            <a:ext cx="10905066" cy="5425271"/>
          </a:xfrm>
          <a:prstGeom prst="rect">
            <a:avLst/>
          </a:prstGeom>
        </p:spPr>
      </p:pic>
    </p:spTree>
    <p:extLst>
      <p:ext uri="{BB962C8B-B14F-4D97-AF65-F5344CB8AC3E}">
        <p14:creationId xmlns:p14="http://schemas.microsoft.com/office/powerpoint/2010/main" val="2535563944"/>
      </p:ext>
    </p:extLst>
  </p:cSld>
  <p:clrMapOvr>
    <a:masterClrMapping/>
  </p:clrMapOvr>
  <mc:AlternateContent xmlns:mc="http://schemas.openxmlformats.org/markup-compatibility/2006" xmlns:p14="http://schemas.microsoft.com/office/powerpoint/2010/main">
    <mc:Choice Requires="p14">
      <p:transition spd="slow" p14:dur="2000" advTm="37247"/>
    </mc:Choice>
    <mc:Fallback xmlns="">
      <p:transition spd="slow" advTm="3724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D945C02A-2826-466A-8623-9CA878D4146A}"/>
              </a:ext>
            </a:extLst>
          </p:cNvPr>
          <p:cNvSpPr>
            <a:spLocks noGrp="1"/>
          </p:cNvSpPr>
          <p:nvPr>
            <p:ph type="subTitle" idx="1"/>
          </p:nvPr>
        </p:nvSpPr>
        <p:spPr>
          <a:xfrm>
            <a:off x="6497773" y="794614"/>
            <a:ext cx="4971416" cy="5113479"/>
          </a:xfrm>
          <a:ln w="38100">
            <a:solidFill>
              <a:schemeClr val="tx1"/>
            </a:solidFill>
            <a:prstDash val="lgDashDot"/>
          </a:ln>
        </p:spPr>
        <p:txBody>
          <a:bodyPr anchor="b">
            <a:normAutofit lnSpcReduction="10000"/>
          </a:bodyPr>
          <a:lstStyle/>
          <a:p>
            <a:r>
              <a:rPr lang="en-US" sz="4400" b="1" dirty="0">
                <a:solidFill>
                  <a:srgbClr val="FF0000"/>
                </a:solidFill>
              </a:rPr>
              <a:t>Bucks County Family Friends</a:t>
            </a:r>
          </a:p>
          <a:p>
            <a:pPr marL="457200" indent="-457200" algn="l">
              <a:buAutoNum type="arabicPeriod"/>
            </a:pPr>
            <a:r>
              <a:rPr lang="en-US" b="1" dirty="0">
                <a:solidFill>
                  <a:srgbClr val="000000"/>
                </a:solidFill>
              </a:rPr>
              <a:t>This is local, the Bucks County Intermediate Unit in Doylestown.</a:t>
            </a:r>
          </a:p>
          <a:p>
            <a:pPr marL="457200" indent="-457200" algn="l">
              <a:buAutoNum type="arabicPeriod"/>
            </a:pPr>
            <a:r>
              <a:rPr lang="en-US" b="1" dirty="0">
                <a:solidFill>
                  <a:srgbClr val="000000"/>
                </a:solidFill>
              </a:rPr>
              <a:t>Can volunteer at any age.</a:t>
            </a:r>
          </a:p>
          <a:p>
            <a:pPr marL="457200" indent="-457200" algn="l">
              <a:buAutoNum type="arabicPeriod"/>
            </a:pPr>
            <a:r>
              <a:rPr lang="en-US" b="1" dirty="0">
                <a:solidFill>
                  <a:srgbClr val="000000"/>
                </a:solidFill>
              </a:rPr>
              <a:t>You just need to be a friend to a family that has a child with a physical, mental or a social disability.</a:t>
            </a:r>
          </a:p>
          <a:p>
            <a:pPr marL="457200" indent="-457200" algn="l">
              <a:buAutoNum type="arabicPeriod"/>
            </a:pPr>
            <a:r>
              <a:rPr lang="en-US" b="1" dirty="0">
                <a:solidFill>
                  <a:srgbClr val="000000"/>
                </a:solidFill>
              </a:rPr>
              <a:t>Activities with the family might include, playing games, reading a book, or just hanging out and talking.</a:t>
            </a:r>
            <a:endParaRPr lang="en-US" sz="500" dirty="0">
              <a:solidFill>
                <a:srgbClr val="000000"/>
              </a:solidFill>
            </a:endParaRPr>
          </a:p>
          <a:p>
            <a:pPr marL="457200" indent="-457200" algn="l">
              <a:buAutoNum type="arabicPeriod"/>
            </a:pPr>
            <a:endParaRPr lang="en-US" sz="500" dirty="0">
              <a:solidFill>
                <a:srgbClr val="000000"/>
              </a:solidFill>
            </a:endParaRPr>
          </a:p>
        </p:txBody>
      </p:sp>
      <p:sp>
        <p:nvSpPr>
          <p:cNvPr id="15"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person, holding&#10;&#10;Description generated with very high confidence">
            <a:extLst>
              <a:ext uri="{FF2B5EF4-FFF2-40B4-BE49-F238E27FC236}">
                <a16:creationId xmlns:a16="http://schemas.microsoft.com/office/drawing/2014/main" id="{2A56E4CC-8BCF-408F-85D6-D07B6C6A288E}"/>
              </a:ext>
            </a:extLst>
          </p:cNvPr>
          <p:cNvPicPr>
            <a:picLocks noChangeAspect="1"/>
          </p:cNvPicPr>
          <p:nvPr/>
        </p:nvPicPr>
        <p:blipFill rotWithShape="1">
          <a:blip r:embed="rId6">
            <a:alphaModFix/>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8674" r="16152" b="1"/>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pic>
        <p:nvPicPr>
          <p:cNvPr id="19" name="Audio 18">
            <a:hlinkClick r:id="" action="ppaction://media"/>
            <a:extLst>
              <a:ext uri="{FF2B5EF4-FFF2-40B4-BE49-F238E27FC236}">
                <a16:creationId xmlns:a16="http://schemas.microsoft.com/office/drawing/2014/main" id="{C03F5998-5190-42AA-AFF3-A1B31BF1E912}"/>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32577415"/>
      </p:ext>
    </p:extLst>
  </p:cSld>
  <p:clrMapOvr>
    <a:masterClrMapping/>
  </p:clrMapOvr>
  <mc:AlternateContent xmlns:mc="http://schemas.openxmlformats.org/markup-compatibility/2006">
    <mc:Choice xmlns:p14="http://schemas.microsoft.com/office/powerpoint/2010/main" Requires="p14">
      <p:transition spd="slow" p14:dur="2000" advTm="43361"/>
    </mc:Choice>
    <mc:Fallback>
      <p:transition spd="slow" advTm="43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generated with very high confidence">
            <a:extLst>
              <a:ext uri="{FF2B5EF4-FFF2-40B4-BE49-F238E27FC236}">
                <a16:creationId xmlns:a16="http://schemas.microsoft.com/office/drawing/2014/main" id="{36F06B14-B680-4007-A85A-FEBFE920CB78}"/>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b="3985"/>
          <a:stretch/>
        </p:blipFill>
        <p:spPr>
          <a:xfrm>
            <a:off x="657496" y="712247"/>
            <a:ext cx="10702835" cy="5320550"/>
          </a:xfrm>
          <a:prstGeom prst="rect">
            <a:avLst/>
          </a:prstGeom>
        </p:spPr>
      </p:pic>
      <p:sp>
        <p:nvSpPr>
          <p:cNvPr id="6" name="Oval 5">
            <a:extLst>
              <a:ext uri="{FF2B5EF4-FFF2-40B4-BE49-F238E27FC236}">
                <a16:creationId xmlns:a16="http://schemas.microsoft.com/office/drawing/2014/main" id="{DD0789E4-2207-4925-A1EC-92AD85311755}"/>
              </a:ext>
            </a:extLst>
          </p:cNvPr>
          <p:cNvSpPr/>
          <p:nvPr/>
        </p:nvSpPr>
        <p:spPr>
          <a:xfrm>
            <a:off x="6740434" y="5642385"/>
            <a:ext cx="4241076" cy="503367"/>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E03D4BD8-CE74-47BE-8F3A-794FEAA7DD41}"/>
              </a:ext>
            </a:extLst>
          </p:cNvPr>
          <p:cNvSpPr/>
          <p:nvPr/>
        </p:nvSpPr>
        <p:spPr>
          <a:xfrm>
            <a:off x="1045029" y="2244731"/>
            <a:ext cx="5111931" cy="503367"/>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ABBED2A0-3EE4-44B4-A557-D420B29C41B7}"/>
              </a:ext>
            </a:extLst>
          </p:cNvPr>
          <p:cNvSpPr/>
          <p:nvPr/>
        </p:nvSpPr>
        <p:spPr>
          <a:xfrm>
            <a:off x="2083526" y="5642386"/>
            <a:ext cx="3779520" cy="503367"/>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6E4E9C81-DA23-4978-A753-696481B2EA94}"/>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4498201"/>
      </p:ext>
    </p:extLst>
  </p:cSld>
  <p:clrMapOvr>
    <a:masterClrMapping/>
  </p:clrMapOvr>
  <mc:AlternateContent xmlns:mc="http://schemas.openxmlformats.org/markup-compatibility/2006">
    <mc:Choice xmlns:p14="http://schemas.microsoft.com/office/powerpoint/2010/main" Requires="p14">
      <p:transition spd="slow" p14:dur="2000" advTm="14428"/>
    </mc:Choice>
    <mc:Fallback>
      <p:transition spd="slow" advTm="14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anim calcmode="lin" valueType="num">
                                      <p:cBhvr>
                                        <p:cTn id="19" dur="2000" fill="hold"/>
                                        <p:tgtEl>
                                          <p:spTgt spid="11"/>
                                        </p:tgtEl>
                                        <p:attrNameLst>
                                          <p:attrName>ppt_w</p:attrName>
                                        </p:attrNameLst>
                                      </p:cBhvr>
                                      <p:tavLst>
                                        <p:tav tm="0" fmla="#ppt_w*sin(2.5*pi*$)">
                                          <p:val>
                                            <p:fltVal val="0"/>
                                          </p:val>
                                        </p:tav>
                                        <p:tav tm="100000">
                                          <p:val>
                                            <p:fltVal val="1"/>
                                          </p:val>
                                        </p:tav>
                                      </p:tavLst>
                                    </p:anim>
                                    <p:anim calcmode="lin" valueType="num">
                                      <p:cBhvr>
                                        <p:cTn id="20"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000"/>
                                        <p:tgtEl>
                                          <p:spTgt spid="13"/>
                                        </p:tgtEl>
                                      </p:cBhvr>
                                    </p:animEffect>
                                    <p:anim calcmode="lin" valueType="num">
                                      <p:cBhvr>
                                        <p:cTn id="26" dur="2000" fill="hold"/>
                                        <p:tgtEl>
                                          <p:spTgt spid="13"/>
                                        </p:tgtEl>
                                        <p:attrNameLst>
                                          <p:attrName>ppt_w</p:attrName>
                                        </p:attrNameLst>
                                      </p:cBhvr>
                                      <p:tavLst>
                                        <p:tav tm="0" fmla="#ppt_w*sin(2.5*pi*$)">
                                          <p:val>
                                            <p:fltVal val="0"/>
                                          </p:val>
                                        </p:tav>
                                        <p:tav tm="100000">
                                          <p:val>
                                            <p:fltVal val="1"/>
                                          </p:val>
                                        </p:tav>
                                      </p:tavLst>
                                    </p:anim>
                                    <p:anim calcmode="lin" valueType="num">
                                      <p:cBhvr>
                                        <p:cTn id="27"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9"/>
                </p:tgtEl>
              </p:cMediaNode>
            </p:audio>
          </p:childTnLst>
        </p:cTn>
      </p:par>
    </p:tnLst>
    <p:bldLst>
      <p:bldP spid="6" grpId="0" animBg="1"/>
      <p:bldP spid="11"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4DEA32D-DC21-471A-97C9-7A43FF59A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6144AB9-EC6F-4776-BF6F-1CC28C4F3C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3527" y="4438483"/>
            <a:ext cx="3113415" cy="1811442"/>
          </a:xfrm>
          <a:prstGeom prst="rect">
            <a:avLst/>
          </a:prstGeom>
        </p:spPr>
      </p:pic>
      <p:sp>
        <p:nvSpPr>
          <p:cNvPr id="27" name="Freeform 3">
            <a:extLst>
              <a:ext uri="{FF2B5EF4-FFF2-40B4-BE49-F238E27FC236}">
                <a16:creationId xmlns:a16="http://schemas.microsoft.com/office/drawing/2014/main" id="{7695D806-0BD6-41DF-81C3-D8C135B40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 name="Freeform 4">
            <a:extLst>
              <a:ext uri="{FF2B5EF4-FFF2-40B4-BE49-F238E27FC236}">
                <a16:creationId xmlns:a16="http://schemas.microsoft.com/office/drawing/2014/main" id="{5351B1B0-ABAE-4DCC-9C3E-ACDF4485F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Title 1">
            <a:extLst>
              <a:ext uri="{FF2B5EF4-FFF2-40B4-BE49-F238E27FC236}">
                <a16:creationId xmlns:a16="http://schemas.microsoft.com/office/drawing/2014/main" id="{BA6B2FB4-A494-410A-861F-FE92C50A8A89}"/>
              </a:ext>
            </a:extLst>
          </p:cNvPr>
          <p:cNvSpPr>
            <a:spLocks noGrp="1"/>
          </p:cNvSpPr>
          <p:nvPr>
            <p:ph type="ctrTitle"/>
          </p:nvPr>
        </p:nvSpPr>
        <p:spPr>
          <a:xfrm>
            <a:off x="8776251" y="2078854"/>
            <a:ext cx="3109801" cy="1618504"/>
          </a:xfrm>
        </p:spPr>
        <p:txBody>
          <a:bodyPr anchor="t">
            <a:normAutofit fontScale="90000"/>
          </a:bodyPr>
          <a:lstStyle/>
          <a:p>
            <a:pPr algn="l"/>
            <a:r>
              <a:rPr lang="en-US" sz="2200" b="1" i="1" dirty="0">
                <a:solidFill>
                  <a:schemeClr val="bg1"/>
                </a:solidFill>
              </a:rPr>
              <a:t>Bucks County Free Library</a:t>
            </a:r>
            <a:br>
              <a:rPr lang="en-US" sz="2200" b="1" i="1" dirty="0">
                <a:solidFill>
                  <a:schemeClr val="bg1"/>
                </a:solidFill>
              </a:rPr>
            </a:br>
            <a:r>
              <a:rPr lang="en-US" sz="2200" dirty="0">
                <a:solidFill>
                  <a:schemeClr val="bg1"/>
                </a:solidFill>
              </a:rPr>
              <a:t>150 S. Pine Street</a:t>
            </a:r>
            <a:br>
              <a:rPr lang="en-US" sz="2200" dirty="0">
                <a:solidFill>
                  <a:schemeClr val="bg1"/>
                </a:solidFill>
              </a:rPr>
            </a:br>
            <a:r>
              <a:rPr lang="en-US" sz="2200" dirty="0">
                <a:solidFill>
                  <a:schemeClr val="bg1"/>
                </a:solidFill>
              </a:rPr>
              <a:t>Doylestown, PA</a:t>
            </a:r>
            <a:br>
              <a:rPr lang="en-US" sz="2200" dirty="0">
                <a:solidFill>
                  <a:schemeClr val="bg1"/>
                </a:solidFill>
              </a:rPr>
            </a:br>
            <a:r>
              <a:rPr lang="en-US" sz="2200" dirty="0">
                <a:solidFill>
                  <a:schemeClr val="bg1"/>
                </a:solidFill>
              </a:rPr>
              <a:t>18901-4932</a:t>
            </a:r>
            <a:br>
              <a:rPr lang="en-US" sz="2200" dirty="0">
                <a:solidFill>
                  <a:schemeClr val="bg1"/>
                </a:solidFill>
              </a:rPr>
            </a:br>
            <a:r>
              <a:rPr lang="en-US" sz="2200" u="sng" dirty="0">
                <a:solidFill>
                  <a:schemeClr val="bg1"/>
                </a:solidFill>
                <a:hlinkClick r:id="rId6">
                  <a:extLst>
                    <a:ext uri="{A12FA001-AC4F-418D-AE19-62706E023703}">
                      <ahyp:hlinkClr xmlns:ahyp="http://schemas.microsoft.com/office/drawing/2018/hyperlinkcolor" val="tx"/>
                    </a:ext>
                  </a:extLst>
                </a:hlinkClick>
              </a:rPr>
              <a:t>Phone: (215) 348-9081</a:t>
            </a:r>
            <a:br>
              <a:rPr lang="en-US" sz="3400" b="1" i="1" dirty="0">
                <a:solidFill>
                  <a:schemeClr val="bg1"/>
                </a:solidFill>
              </a:rPr>
            </a:br>
            <a:br>
              <a:rPr lang="en-US" sz="3400" b="1" i="1" dirty="0">
                <a:solidFill>
                  <a:schemeClr val="bg1"/>
                </a:solidFill>
                <a:cs typeface="Calibri Light"/>
              </a:rPr>
            </a:br>
            <a:endParaRPr lang="en-US" sz="3400" b="1" i="1" dirty="0">
              <a:solidFill>
                <a:schemeClr val="bg1"/>
              </a:solidFill>
              <a:cs typeface="Calibri Light"/>
            </a:endParaRPr>
          </a:p>
        </p:txBody>
      </p:sp>
      <p:sp>
        <p:nvSpPr>
          <p:cNvPr id="3" name="Subtitle 2">
            <a:extLst>
              <a:ext uri="{FF2B5EF4-FFF2-40B4-BE49-F238E27FC236}">
                <a16:creationId xmlns:a16="http://schemas.microsoft.com/office/drawing/2014/main" id="{A7CE04A3-504F-42B0-83C0-B63BA959288A}"/>
              </a:ext>
            </a:extLst>
          </p:cNvPr>
          <p:cNvSpPr>
            <a:spLocks noGrp="1"/>
          </p:cNvSpPr>
          <p:nvPr>
            <p:ph type="subTitle" idx="1"/>
          </p:nvPr>
        </p:nvSpPr>
        <p:spPr>
          <a:xfrm>
            <a:off x="79115" y="149087"/>
            <a:ext cx="4167376" cy="3652930"/>
          </a:xfrm>
        </p:spPr>
        <p:txBody>
          <a:bodyPr vert="horz" lIns="91440" tIns="45720" rIns="91440" bIns="45720" rtlCol="0" anchor="b">
            <a:normAutofit/>
          </a:bodyPr>
          <a:lstStyle/>
          <a:p>
            <a:pPr algn="l"/>
            <a:r>
              <a:rPr lang="en-US" dirty="0">
                <a:cs typeface="Calibri"/>
              </a:rPr>
              <a:t>Mission: </a:t>
            </a:r>
            <a:r>
              <a:rPr lang="en-US" dirty="0"/>
              <a:t>The Bucks County Free Library is a seven-branch county library system with locations in Bensalem, Doylestown, Langhorne, Levittown, Perkasie, Quakertown, and Yardley-</a:t>
            </a:r>
            <a:r>
              <a:rPr lang="en-US" dirty="0" err="1"/>
              <a:t>Makefield</a:t>
            </a:r>
            <a:r>
              <a:rPr lang="en-US" dirty="0"/>
              <a:t>. The county library system was founded in 1956 by a resolution of the Bucks County Commissioners.  </a:t>
            </a:r>
            <a:endParaRPr lang="en-US" sz="1900" dirty="0">
              <a:cs typeface="Calibri"/>
            </a:endParaRPr>
          </a:p>
        </p:txBody>
      </p:sp>
      <p:pic>
        <p:nvPicPr>
          <p:cNvPr id="8" name="Picture 7">
            <a:extLst>
              <a:ext uri="{FF2B5EF4-FFF2-40B4-BE49-F238E27FC236}">
                <a16:creationId xmlns:a16="http://schemas.microsoft.com/office/drawing/2014/main" id="{46A7D7CB-43AB-41F5-84CB-F4031D7F81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9954" y="435058"/>
            <a:ext cx="4451579" cy="1327218"/>
          </a:xfrm>
          <a:prstGeom prst="rect">
            <a:avLst/>
          </a:prstGeom>
        </p:spPr>
      </p:pic>
      <p:pic>
        <p:nvPicPr>
          <p:cNvPr id="9" name="Recorded Sound">
            <a:hlinkClick r:id="" action="ppaction://media"/>
            <a:extLst>
              <a:ext uri="{FF2B5EF4-FFF2-40B4-BE49-F238E27FC236}">
                <a16:creationId xmlns:a16="http://schemas.microsoft.com/office/drawing/2014/main" id="{F300E554-F3C3-4485-B583-EC82B13BB9B3}"/>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a:stretch>
            <a:fillRect/>
          </a:stretch>
        </p:blipFill>
        <p:spPr>
          <a:xfrm>
            <a:off x="1131956" y="5054600"/>
            <a:ext cx="406400" cy="406400"/>
          </a:xfrm>
          <a:prstGeom prst="rect">
            <a:avLst/>
          </a:prstGeom>
        </p:spPr>
      </p:pic>
    </p:spTree>
    <p:extLst>
      <p:ext uri="{BB962C8B-B14F-4D97-AF65-F5344CB8AC3E}">
        <p14:creationId xmlns:p14="http://schemas.microsoft.com/office/powerpoint/2010/main" val="79721482"/>
      </p:ext>
    </p:extLst>
  </p:cSld>
  <p:clrMapOvr>
    <a:masterClrMapping/>
  </p:clrMapOvr>
  <mc:AlternateContent xmlns:mc="http://schemas.openxmlformats.org/markup-compatibility/2006">
    <mc:Choice xmlns:p14="http://schemas.microsoft.com/office/powerpoint/2010/main" Requires="p14">
      <p:transition spd="slow" p14:dur="2000" advTm="55644"/>
    </mc:Choice>
    <mc:Fallback>
      <p:transition spd="slow" advTm="55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4DEA32D-DC21-471A-97C9-7A43FF59A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3">
            <a:extLst>
              <a:ext uri="{FF2B5EF4-FFF2-40B4-BE49-F238E27FC236}">
                <a16:creationId xmlns:a16="http://schemas.microsoft.com/office/drawing/2014/main" id="{7695D806-0BD6-41DF-81C3-D8C135B40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 name="Freeform 4">
            <a:extLst>
              <a:ext uri="{FF2B5EF4-FFF2-40B4-BE49-F238E27FC236}">
                <a16:creationId xmlns:a16="http://schemas.microsoft.com/office/drawing/2014/main" id="{5351B1B0-ABAE-4DCC-9C3E-ACDF4485F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Title 1">
            <a:extLst>
              <a:ext uri="{FF2B5EF4-FFF2-40B4-BE49-F238E27FC236}">
                <a16:creationId xmlns:a16="http://schemas.microsoft.com/office/drawing/2014/main" id="{BA6B2FB4-A494-410A-861F-FE92C50A8A89}"/>
              </a:ext>
            </a:extLst>
          </p:cNvPr>
          <p:cNvSpPr>
            <a:spLocks noGrp="1"/>
          </p:cNvSpPr>
          <p:nvPr>
            <p:ph type="ctrTitle"/>
          </p:nvPr>
        </p:nvSpPr>
        <p:spPr>
          <a:xfrm>
            <a:off x="9275450" y="4633211"/>
            <a:ext cx="3109801" cy="1618504"/>
          </a:xfrm>
        </p:spPr>
        <p:txBody>
          <a:bodyPr anchor="t">
            <a:normAutofit fontScale="90000"/>
          </a:bodyPr>
          <a:lstStyle/>
          <a:p>
            <a:pPr algn="l"/>
            <a:r>
              <a:rPr lang="en-US" sz="2200" b="1" i="1" dirty="0">
                <a:solidFill>
                  <a:schemeClr val="bg1"/>
                </a:solidFill>
              </a:rPr>
              <a:t>Bucks County Free Library</a:t>
            </a:r>
            <a:br>
              <a:rPr lang="en-US" sz="2200" b="1" i="1" dirty="0">
                <a:solidFill>
                  <a:schemeClr val="bg1"/>
                </a:solidFill>
              </a:rPr>
            </a:br>
            <a:r>
              <a:rPr lang="en-US" sz="2200" dirty="0">
                <a:solidFill>
                  <a:schemeClr val="bg1"/>
                </a:solidFill>
              </a:rPr>
              <a:t>150 S. Pine Street</a:t>
            </a:r>
            <a:br>
              <a:rPr lang="en-US" sz="2200" dirty="0">
                <a:solidFill>
                  <a:schemeClr val="bg1"/>
                </a:solidFill>
              </a:rPr>
            </a:br>
            <a:r>
              <a:rPr lang="en-US" sz="2200" dirty="0">
                <a:solidFill>
                  <a:schemeClr val="bg1"/>
                </a:solidFill>
              </a:rPr>
              <a:t>Doylestown, PA</a:t>
            </a:r>
            <a:br>
              <a:rPr lang="en-US" sz="2200" dirty="0">
                <a:solidFill>
                  <a:schemeClr val="bg1"/>
                </a:solidFill>
              </a:rPr>
            </a:br>
            <a:r>
              <a:rPr lang="en-US" sz="2200" dirty="0">
                <a:solidFill>
                  <a:schemeClr val="bg1"/>
                </a:solidFill>
              </a:rPr>
              <a:t>18901-4932</a:t>
            </a:r>
            <a:br>
              <a:rPr lang="en-US" sz="2200" dirty="0">
                <a:solidFill>
                  <a:schemeClr val="bg1"/>
                </a:solidFill>
              </a:rPr>
            </a:br>
            <a:r>
              <a:rPr lang="en-US" sz="2200" u="sng" dirty="0">
                <a:solidFill>
                  <a:schemeClr val="bg1"/>
                </a:solidFill>
                <a:hlinkClick r:id="rId5">
                  <a:extLst>
                    <a:ext uri="{A12FA001-AC4F-418D-AE19-62706E023703}">
                      <ahyp:hlinkClr xmlns:ahyp="http://schemas.microsoft.com/office/drawing/2018/hyperlinkcolor" val="tx"/>
                    </a:ext>
                  </a:extLst>
                </a:hlinkClick>
              </a:rPr>
              <a:t>Phone: (215) 348-9081</a:t>
            </a:r>
            <a:br>
              <a:rPr lang="en-US" sz="3400" b="1" i="1" dirty="0">
                <a:solidFill>
                  <a:schemeClr val="bg1"/>
                </a:solidFill>
              </a:rPr>
            </a:br>
            <a:br>
              <a:rPr lang="en-US" sz="3400" b="1" i="1" dirty="0">
                <a:solidFill>
                  <a:schemeClr val="bg1"/>
                </a:solidFill>
                <a:cs typeface="Calibri Light"/>
              </a:rPr>
            </a:br>
            <a:endParaRPr lang="en-US" sz="3400" b="1" i="1" dirty="0">
              <a:solidFill>
                <a:schemeClr val="bg1"/>
              </a:solidFill>
              <a:cs typeface="Calibri Light"/>
            </a:endParaRPr>
          </a:p>
        </p:txBody>
      </p:sp>
      <p:pic>
        <p:nvPicPr>
          <p:cNvPr id="6" name="Picture 5">
            <a:extLst>
              <a:ext uri="{FF2B5EF4-FFF2-40B4-BE49-F238E27FC236}">
                <a16:creationId xmlns:a16="http://schemas.microsoft.com/office/drawing/2014/main" id="{74726D07-6BC6-47E2-AAD6-C9BCD83320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8323" y="166871"/>
            <a:ext cx="3230218" cy="4115836"/>
          </a:xfrm>
          <a:prstGeom prst="rect">
            <a:avLst/>
          </a:prstGeom>
        </p:spPr>
      </p:pic>
      <p:sp>
        <p:nvSpPr>
          <p:cNvPr id="3" name="TextBox 2">
            <a:extLst>
              <a:ext uri="{FF2B5EF4-FFF2-40B4-BE49-F238E27FC236}">
                <a16:creationId xmlns:a16="http://schemas.microsoft.com/office/drawing/2014/main" id="{CF9D777F-0DCF-4CD1-BF50-FB7F91977043}"/>
              </a:ext>
            </a:extLst>
          </p:cNvPr>
          <p:cNvSpPr txBox="1"/>
          <p:nvPr/>
        </p:nvSpPr>
        <p:spPr>
          <a:xfrm>
            <a:off x="139148" y="258416"/>
            <a:ext cx="8569174" cy="5109091"/>
          </a:xfrm>
          <a:prstGeom prst="rect">
            <a:avLst/>
          </a:prstGeom>
          <a:noFill/>
        </p:spPr>
        <p:txBody>
          <a:bodyPr wrap="square" rtlCol="0">
            <a:spAutoFit/>
          </a:bodyPr>
          <a:lstStyle/>
          <a:p>
            <a:r>
              <a:rPr lang="en-US" sz="2800" dirty="0"/>
              <a:t>Our age requirement for teens </a:t>
            </a:r>
          </a:p>
          <a:p>
            <a:r>
              <a:rPr lang="en-US" sz="2800" dirty="0"/>
              <a:t>is that they be in 7th-12th grade:</a:t>
            </a:r>
          </a:p>
          <a:p>
            <a:endParaRPr lang="en-US" sz="2800" dirty="0"/>
          </a:p>
          <a:p>
            <a:pPr marL="457200" indent="-457200">
              <a:buFont typeface="Wingdings" panose="05000000000000000000" pitchFamily="2" charset="2"/>
              <a:buChar char="§"/>
            </a:pPr>
            <a:r>
              <a:rPr lang="en-US" sz="2800" dirty="0"/>
              <a:t>They help with shelving materials</a:t>
            </a:r>
          </a:p>
          <a:p>
            <a:pPr marL="457200" indent="-457200">
              <a:buFont typeface="Wingdings" panose="05000000000000000000" pitchFamily="2" charset="2"/>
              <a:buChar char="§"/>
            </a:pPr>
            <a:r>
              <a:rPr lang="en-US" sz="2800" dirty="0"/>
              <a:t>Running children's activities</a:t>
            </a:r>
          </a:p>
          <a:p>
            <a:pPr marL="457200" indent="-457200">
              <a:buFont typeface="Wingdings" panose="05000000000000000000" pitchFamily="2" charset="2"/>
              <a:buChar char="§"/>
            </a:pPr>
            <a:r>
              <a:rPr lang="en-US" sz="2800" dirty="0"/>
              <a:t>Manning the Reading Log Table</a:t>
            </a:r>
          </a:p>
          <a:p>
            <a:pPr marL="457200" indent="-457200">
              <a:buFont typeface="Wingdings" panose="05000000000000000000" pitchFamily="2" charset="2"/>
              <a:buChar char="§"/>
            </a:pPr>
            <a:endParaRPr lang="en-US" sz="2800" dirty="0"/>
          </a:p>
          <a:p>
            <a:endParaRPr lang="en-US" sz="2800"/>
          </a:p>
          <a:p>
            <a:r>
              <a:rPr lang="en-US" sz="2800"/>
              <a:t>Go </a:t>
            </a:r>
            <a:r>
              <a:rPr lang="en-US" sz="2800" dirty="0"/>
              <a:t>to calendar at </a:t>
            </a:r>
            <a:r>
              <a:rPr lang="en-US" sz="2800" dirty="0">
                <a:hlinkClick r:id="rId7"/>
              </a:rPr>
              <a:t>www.buckslib.org</a:t>
            </a:r>
            <a:r>
              <a:rPr lang="en-US" sz="2800" dirty="0"/>
              <a:t> </a:t>
            </a:r>
          </a:p>
          <a:p>
            <a:r>
              <a:rPr lang="en-US" sz="2800" dirty="0"/>
              <a:t>The choose the Doylestown branch </a:t>
            </a:r>
          </a:p>
          <a:p>
            <a:r>
              <a:rPr lang="en-US" sz="2800" dirty="0"/>
              <a:t>On the pull </a:t>
            </a:r>
            <a:r>
              <a:rPr lang="en-US" sz="2800" dirty="0" err="1"/>
              <a:t>dpwn</a:t>
            </a:r>
            <a:r>
              <a:rPr lang="en-US" sz="2800" dirty="0"/>
              <a:t> menu to receive the correct info!</a:t>
            </a:r>
          </a:p>
          <a:p>
            <a:endParaRPr lang="en-US" dirty="0"/>
          </a:p>
        </p:txBody>
      </p:sp>
      <p:pic>
        <p:nvPicPr>
          <p:cNvPr id="5" name="Recorded Sound">
            <a:hlinkClick r:id="" action="ppaction://media"/>
            <a:extLst>
              <a:ext uri="{FF2B5EF4-FFF2-40B4-BE49-F238E27FC236}">
                <a16:creationId xmlns:a16="http://schemas.microsoft.com/office/drawing/2014/main" id="{079C96E6-F037-4ADD-83B1-6C539135D061}"/>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a:stretch>
            <a:fillRect/>
          </a:stretch>
        </p:blipFill>
        <p:spPr>
          <a:xfrm>
            <a:off x="1300921" y="5490910"/>
            <a:ext cx="406400" cy="406400"/>
          </a:xfrm>
          <a:prstGeom prst="rect">
            <a:avLst/>
          </a:prstGeom>
        </p:spPr>
      </p:pic>
    </p:spTree>
    <p:extLst>
      <p:ext uri="{BB962C8B-B14F-4D97-AF65-F5344CB8AC3E}">
        <p14:creationId xmlns:p14="http://schemas.microsoft.com/office/powerpoint/2010/main" val="578264673"/>
      </p:ext>
    </p:extLst>
  </p:cSld>
  <p:clrMapOvr>
    <a:masterClrMapping/>
  </p:clrMapOvr>
  <mc:AlternateContent xmlns:mc="http://schemas.openxmlformats.org/markup-compatibility/2006">
    <mc:Choice xmlns:p14="http://schemas.microsoft.com/office/powerpoint/2010/main" Requires="p14">
      <p:transition spd="slow" p14:dur="2000" advTm="50465"/>
    </mc:Choice>
    <mc:Fallback>
      <p:transition spd="slow" advTm="50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9026|recordLength=29066|start=0|end=29026|audioFormat={00001610-0000-0010-8000-00AA00389B71}|audioRate=44100|muted=false|volume=0.8|fadeIn=0|fadeOut=0|videoFormat={34363248-0000-0010-8000-00AA00389B71}|videoRate=15|videoWidth=256|videoHeight=256"/>
</p:tagLst>
</file>

<file path=ppt/tags/tag10.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16240|recordLength=16240|start=0|end=16240|audioFormat={00001610-0000-0010-8000-00AA00389B71}|audioRate=44100|muted=false|volume=0.8|fadeIn=0|fadeOut=0"/>
</p:tagLst>
</file>

<file path=ppt/tags/tag11.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22835|recordLength=22835|start=0|end=22835|audioFormat={00001610-0000-0010-8000-00AA00389B71}|audioRate=44100|muted=false|volume=0.8|fadeIn=0|fadeOut=0"/>
</p:tagLst>
</file>

<file path=ppt/tags/tag12.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33957|recordLength=33957|start=0|end=33957|audioFormat={00001610-0000-0010-8000-00AA00389B71}|audioRate=44100|muted=false|volume=0.8|fadeIn=0|fadeOut=0"/>
</p:tagLst>
</file>

<file path=ppt/tags/tag13.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23206|recordLength=23206|start=0|end=23206|audioFormat={00001610-0000-0010-8000-00AA00389B71}|audioRate=44100|muted=false|volume=0.8|fadeIn=0|fadeOut=0"/>
</p:tagLst>
</file>

<file path=ppt/tags/tag14.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34850|recordLength=34850|start=0|end=34850|audioFormat={00001610-0000-0010-8000-00AA00389B71}|audioRate=44100|muted=false|volume=0.8|fadeIn=0|fadeOut=0"/>
</p:tagLst>
</file>

<file path=ppt/tags/tag15.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62635|recordLength=62635|start=0|end=62635|audioFormat={00001610-0000-0010-8000-00AA00389B71}|audioRate=44100|muted=false|volume=0.8|fadeIn=0|fadeOut=0"/>
</p:tagLst>
</file>

<file path=ppt/tags/tag16.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40714|recordLength=40714|start=0|end=40714|audioFormat={00001610-0000-0010-8000-00AA00389B71}|audioRate=44100|muted=false|volume=0.8|fadeIn=0|fadeOut=0"/>
</p:tagLst>
</file>

<file path=ppt/tags/tag17.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48586|recordLength=48586|start=0|end=48586|audioFormat={00001610-0000-0010-8000-00AA00389B71}|audioRate=44100|muted=false|volume=0.8|fadeIn=0|fadeOut=0"/>
</p:tagLst>
</file>

<file path=ppt/tags/tag18.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82626|recordLength=82626|start=0|end=82626|audioFormat={00001610-0000-0010-8000-00AA00389B71}|audioRate=44100|muted=false|volume=0.8|fadeIn=0|fadeOut=0"/>
</p:tagLst>
</file>

<file path=ppt/tags/tag19.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42154|recordLength=42154|start=0|end=42154|audioFormat={00001610-0000-0010-8000-00AA00389B71}|audioRate=44100|muted=false|volume=0.8|fadeIn=0|fadeOut=0"/>
</p:tagLst>
</file>

<file path=ppt/tags/tag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2133|recordLength=32183|start=0|end=32133|audioFormat={00001610-0000-0010-8000-00AA00389B71}|audioRate=44100|muted=false|volume=0.8|fadeIn=0|fadeOut=0|videoFormat={34363248-0000-0010-8000-00AA00389B71}|videoRate=15|videoWidth=256|videoHeight=256"/>
</p:tagLst>
</file>

<file path=ppt/tags/tag20.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18121|recordLength=18121|start=0|end=18121|audioFormat={00001610-0000-0010-8000-00AA00389B71}|audioRate=44100|muted=false|volume=0.8|fadeIn=0|fadeOut=0"/>
</p:tagLst>
</file>

<file path=ppt/tags/tag21.xml><?xml version="1.0" encoding="utf-8"?>
<p:tagLst xmlns:a="http://schemas.openxmlformats.org/drawingml/2006/main" xmlns:r="http://schemas.openxmlformats.org/officeDocument/2006/relationships" xmlns:p="http://schemas.openxmlformats.org/presentationml/2006/main">
  <p:tag name="ATHENA.MIXSHAPE" val="|embedded=true|recordStart=0|recordEnd=38336|recordLength=38336|start=0|end=38336|audioFormat={00001610-0000-0010-8000-00AA00389B71}|audioRate=44100|muted=false|volume=0.5|fadeIn=1500|fadeOut=1000|videoFormat={34363248-0000-0010-8000-00AA00389B71}|videoRate=25|videoWidth=202|videoHeight=360"/>
</p:tagLst>
</file>

<file path=ppt/tags/tag22.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20768|recordLength=20768|start=0|end=20768|audioFormat={00001610-0000-0010-8000-00AA00389B71}|audioRate=44100|muted=false|volume=0.8|fadeIn=0|fadeOut=0"/>
</p:tagLst>
</file>

<file path=ppt/tags/tag23.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35025|recordLength=35025|start=0|end=35025|audioFormat={00001610-0000-0010-8000-00AA00389B71}|audioRate=44100|muted=false|volume=0.8|fadeIn=0|fadeOut=0"/>
</p:tagLst>
</file>

<file path=ppt/tags/tag2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0798|recordLength=10820|start=0|end=10798|audioFormat={00001610-0000-0010-8000-00AA00389B71}|audioRate=44100|muted=false|volume=0.8|fadeIn=0|fadeOut=0|videoFormat={34363248-0000-0010-8000-00AA00389B71}|videoRate=15|videoWidth=256|videoHeight=256"/>
</p:tagLst>
</file>

<file path=ppt/tags/tag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6011|recordLength=16045|start=0|end=16011|audioFormat={00001610-0000-0010-8000-00AA00389B71}|audioRate=44100|muted=false|volume=0.8|fadeIn=0|fadeOut=0|videoFormat={34363248-0000-0010-8000-00AA00389B71}|videoRate=15|videoWidth=256|videoHeight=256"/>
</p:tagLst>
</file>

<file path=ppt/tags/tag4.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43361|recordLength=43361|start=0|end=43361|audioFormat={00001610-0000-0010-8000-00AA00389B71}|audioRate=44100|muted=false|volume=0.8|fadeIn=0|fadeOut=0"/>
</p:tagLst>
</file>

<file path=ppt/tags/tag5.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14429|recordLength=14429|start=0|end=14429|audioFormat={00001610-0000-0010-8000-00AA00389B71}|audioRate=44100|muted=false|volume=0.8|fadeIn=0|fadeOut=0"/>
</p:tagLst>
</file>

<file path=ppt/tags/tag6.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55644|recordLength=55644|start=0|end=55644|audioFormat={00001610-0000-0010-8000-00AA00389B71}|audioRate=44100|muted=false|volume=0.8|fadeIn=0|fadeOut=0"/>
</p:tagLst>
</file>

<file path=ppt/tags/tag7.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50466|recordLength=50466|start=0|end=50466|audioFormat={00001610-0000-0010-8000-00AA00389B71}|audioRate=44100|muted=false|volume=0.8|fadeIn=0|fadeOut=0"/>
</p:tagLst>
</file>

<file path=ppt/tags/tag8.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76217|recordLength=76217|start=0|end=76217|audioFormat={00001610-0000-0010-8000-00AA00389B71}|audioRate=44100|muted=false|volume=0.8|fadeIn=0|fadeOut=0"/>
</p:tagLst>
</file>

<file path=ppt/tags/tag9.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13895|recordLength=13895|start=0|end=13895|audioFormat={00001610-0000-0010-8000-00AA00389B71}|audioRate=44100|muted=false|volume=0.8|fadeIn=0|fadeOut=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rvice Powerpoint" id="{F746661E-7E5E-4A4E-8F2C-A7010C8D3717}" vid="{C49772B2-67E5-4673-9542-9D2475127B97}"/>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rvice Powerpoint" id="{F746661E-7E5E-4A4E-8F2C-A7010C8D3717}" vid="{057873AB-5C98-44D7-AE0F-B64BA0C2A7FA}"/>
    </a:ext>
  </a:extLst>
</a:theme>
</file>

<file path=ppt/theme/theme4.xml><?xml version="1.0" encoding="utf-8"?>
<a:theme xmlns:a="http://schemas.openxmlformats.org/drawingml/2006/main" name="Wisp">
  <a:themeElements>
    <a:clrScheme name="Wisp">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ultureName xmlns="7c4f1446-4a02-43ad-aa6c-89b0283100ed" xsi:nil="true"/>
    <Owner xmlns="7c4f1446-4a02-43ad-aa6c-89b0283100ed">
      <UserInfo>
        <DisplayName/>
        <AccountId xsi:nil="true"/>
        <AccountType/>
      </UserInfo>
    </Owner>
    <Students xmlns="7c4f1446-4a02-43ad-aa6c-89b0283100ed">
      <UserInfo>
        <DisplayName/>
        <AccountId xsi:nil="true"/>
        <AccountType/>
      </UserInfo>
    </Students>
    <Student_Groups xmlns="7c4f1446-4a02-43ad-aa6c-89b0283100ed">
      <UserInfo>
        <DisplayName/>
        <AccountId xsi:nil="true"/>
        <AccountType/>
      </UserInfo>
    </Student_Groups>
    <LMS_Mappings xmlns="7c4f1446-4a02-43ad-aa6c-89b0283100ed" xsi:nil="true"/>
    <NotebookType xmlns="7c4f1446-4a02-43ad-aa6c-89b0283100ed" xsi:nil="true"/>
    <AppVersion xmlns="7c4f1446-4a02-43ad-aa6c-89b0283100ed" xsi:nil="true"/>
    <IsNotebookLocked xmlns="7c4f1446-4a02-43ad-aa6c-89b0283100ed" xsi:nil="true"/>
    <FolderType xmlns="7c4f1446-4a02-43ad-aa6c-89b0283100ed" xsi:nil="true"/>
    <Teachers xmlns="7c4f1446-4a02-43ad-aa6c-89b0283100ed">
      <UserInfo>
        <DisplayName/>
        <AccountId xsi:nil="true"/>
        <AccountType/>
      </UserInfo>
    </Teachers>
    <Distribution_Groups xmlns="7c4f1446-4a02-43ad-aa6c-89b0283100ed" xsi:nil="true"/>
    <Templates xmlns="7c4f1446-4a02-43ad-aa6c-89b0283100ed" xsi:nil="true"/>
    <Self_Registration_Enabled xmlns="7c4f1446-4a02-43ad-aa6c-89b0283100ed" xsi:nil="true"/>
    <Has_Teacher_Only_SectionGroup xmlns="7c4f1446-4a02-43ad-aa6c-89b0283100ed" xsi:nil="true"/>
    <TeamsChannelId xmlns="7c4f1446-4a02-43ad-aa6c-89b0283100ed" xsi:nil="true"/>
    <Math_Settings xmlns="7c4f1446-4a02-43ad-aa6c-89b0283100ed" xsi:nil="true"/>
    <DefaultSectionNames xmlns="7c4f1446-4a02-43ad-aa6c-89b0283100ed" xsi:nil="true"/>
    <Is_Collaboration_Space_Locked xmlns="7c4f1446-4a02-43ad-aa6c-89b0283100ed" xsi:nil="true"/>
    <Invited_Students xmlns="7c4f1446-4a02-43ad-aa6c-89b0283100ed" xsi:nil="true"/>
    <Invited_Teachers xmlns="7c4f1446-4a02-43ad-aa6c-89b0283100ed" xsi:nil="true"/>
    <SharedWithUsers xmlns="822abb46-9960-4b78-8d38-915ad26787a5">
      <UserInfo>
        <DisplayName>TRUNK, CHRISTOPHER W</DisplayName>
        <AccountId>489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068F3024CE2CF41AC5FF852B2C0C238" ma:contentTypeVersion="32" ma:contentTypeDescription="Create a new document." ma:contentTypeScope="" ma:versionID="2ff22e8b9ee3141e71216efb79d10bdb">
  <xsd:schema xmlns:xsd="http://www.w3.org/2001/XMLSchema" xmlns:xs="http://www.w3.org/2001/XMLSchema" xmlns:p="http://schemas.microsoft.com/office/2006/metadata/properties" xmlns:ns2="7c4f1446-4a02-43ad-aa6c-89b0283100ed" xmlns:ns3="822abb46-9960-4b78-8d38-915ad26787a5" targetNamespace="http://schemas.microsoft.com/office/2006/metadata/properties" ma:root="true" ma:fieldsID="455b45d218fef8ada8086da28dd5e2fc" ns2:_="" ns3:_="">
    <xsd:import namespace="7c4f1446-4a02-43ad-aa6c-89b0283100ed"/>
    <xsd:import namespace="822abb46-9960-4b78-8d38-915ad26787a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DateTaken" minOccurs="0"/>
                <xsd:element ref="ns2:MediaServiceLocation" minOccurs="0"/>
                <xsd:element ref="ns2:MediaServiceEventHashCode" minOccurs="0"/>
                <xsd:element ref="ns2:MediaServiceGenerationTime" minOccurs="0"/>
                <xsd:element ref="ns2:MediaServiceOCR"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4f1446-4a02-43ad-aa6c-89b0283100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NotebookType" ma:index="18" nillable="true" ma:displayName="Notebook Type" ma:internalName="NotebookType">
      <xsd:simpleType>
        <xsd:restriction base="dms:Text"/>
      </xsd:simpleType>
    </xsd:element>
    <xsd:element name="FolderType" ma:index="19" nillable="true" ma:displayName="Folder Type" ma:internalName="FolderType">
      <xsd:simpleType>
        <xsd:restriction base="dms:Text"/>
      </xsd:simpleType>
    </xsd:element>
    <xsd:element name="CultureName" ma:index="20" nillable="true" ma:displayName="Culture Name" ma:internalName="CultureName">
      <xsd:simpleType>
        <xsd:restriction base="dms:Text"/>
      </xsd:simpleType>
    </xsd:element>
    <xsd:element name="AppVersion" ma:index="21" nillable="true" ma:displayName="App Version" ma:internalName="AppVersion">
      <xsd:simpleType>
        <xsd:restriction base="dms:Text"/>
      </xsd:simpleType>
    </xsd:element>
    <xsd:element name="TeamsChannelId" ma:index="22" nillable="true" ma:displayName="Teams Channel Id" ma:internalName="TeamsChannelId">
      <xsd:simpleType>
        <xsd:restriction base="dms:Text"/>
      </xsd:simpleType>
    </xsd:element>
    <xsd:element name="Owner" ma:index="2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4" nillable="true" ma:displayName="Math Settings" ma:internalName="Math_Settings">
      <xsd:simpleType>
        <xsd:restriction base="dms:Text"/>
      </xsd:simpleType>
    </xsd:element>
    <xsd:element name="DefaultSectionNames" ma:index="25" nillable="true" ma:displayName="Default Section Names" ma:internalName="DefaultSectionNames">
      <xsd:simpleType>
        <xsd:restriction base="dms:Note">
          <xsd:maxLength value="255"/>
        </xsd:restriction>
      </xsd:simpleType>
    </xsd:element>
    <xsd:element name="Templates" ma:index="26" nillable="true" ma:displayName="Templates" ma:internalName="Templates">
      <xsd:simpleType>
        <xsd:restriction base="dms:Note">
          <xsd:maxLength value="255"/>
        </xsd:restriction>
      </xsd:simpleType>
    </xsd:element>
    <xsd:element name="Teachers" ma:index="2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0" nillable="true" ma:displayName="Distribution Groups" ma:internalName="Distribution_Groups">
      <xsd:simpleType>
        <xsd:restriction base="dms:Note">
          <xsd:maxLength value="255"/>
        </xsd:restriction>
      </xsd:simpleType>
    </xsd:element>
    <xsd:element name="LMS_Mappings" ma:index="31" nillable="true" ma:displayName="LMS Mappings" ma:internalName="LMS_Mappings">
      <xsd:simpleType>
        <xsd:restriction base="dms:Note">
          <xsd:maxLength value="255"/>
        </xsd:restriction>
      </xsd:simpleType>
    </xsd:element>
    <xsd:element name="Invited_Teachers" ma:index="32" nillable="true" ma:displayName="Invited Teachers" ma:internalName="Invited_Teachers">
      <xsd:simpleType>
        <xsd:restriction base="dms:Note">
          <xsd:maxLength value="255"/>
        </xsd:restriction>
      </xsd:simpleType>
    </xsd:element>
    <xsd:element name="Invited_Students" ma:index="33" nillable="true" ma:displayName="Invited Students" ma:internalName="Invited_Students">
      <xsd:simpleType>
        <xsd:restriction base="dms:Note">
          <xsd:maxLength value="255"/>
        </xsd:restriction>
      </xsd:simpleType>
    </xsd:element>
    <xsd:element name="Self_Registration_Enabled" ma:index="34" nillable="true" ma:displayName="Self Registration Enabled" ma:internalName="Self_Registration_Enabled">
      <xsd:simpleType>
        <xsd:restriction base="dms:Boolean"/>
      </xsd:simpleType>
    </xsd:element>
    <xsd:element name="Has_Teacher_Only_SectionGroup" ma:index="35" nillable="true" ma:displayName="Has Teacher Only SectionGroup" ma:internalName="Has_Teacher_Only_SectionGroup">
      <xsd:simpleType>
        <xsd:restriction base="dms:Boolean"/>
      </xsd:simpleType>
    </xsd:element>
    <xsd:element name="Is_Collaboration_Space_Locked" ma:index="36" nillable="true" ma:displayName="Is Collaboration Space Locked" ma:internalName="Is_Collaboration_Space_Locked">
      <xsd:simpleType>
        <xsd:restriction base="dms:Boolean"/>
      </xsd:simpleType>
    </xsd:element>
    <xsd:element name="IsNotebookLocked" ma:index="37" nillable="true" ma:displayName="Is Notebook Locked" ma:internalName="IsNotebookLocked">
      <xsd:simpleType>
        <xsd:restriction base="dms:Boolean"/>
      </xsd:simpleType>
    </xsd:element>
    <xsd:element name="MediaServiceAutoKeyPoints" ma:index="38" nillable="true" ma:displayName="MediaServiceAutoKeyPoints" ma:hidden="true" ma:internalName="MediaServiceAutoKeyPoints" ma:readOnly="true">
      <xsd:simpleType>
        <xsd:restriction base="dms:Note"/>
      </xsd:simpleType>
    </xsd:element>
    <xsd:element name="MediaServiceKeyPoints" ma:index="3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22abb46-9960-4b78-8d38-915ad26787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E395E2-C8E1-4C06-BFF5-85068E15B17B}">
  <ds:schemaRefs>
    <ds:schemaRef ds:uri="http://schemas.microsoft.com/office/2006/metadata/properties"/>
    <ds:schemaRef ds:uri="http://schemas.microsoft.com/office/infopath/2007/PartnerControls"/>
    <ds:schemaRef ds:uri="7c4f1446-4a02-43ad-aa6c-89b0283100ed"/>
    <ds:schemaRef ds:uri="822abb46-9960-4b78-8d38-915ad26787a5"/>
  </ds:schemaRefs>
</ds:datastoreItem>
</file>

<file path=customXml/itemProps2.xml><?xml version="1.0" encoding="utf-8"?>
<ds:datastoreItem xmlns:ds="http://schemas.openxmlformats.org/officeDocument/2006/customXml" ds:itemID="{BFCDE76A-F4BC-4130-8CFE-B7238E4B6B0D}">
  <ds:schemaRefs>
    <ds:schemaRef ds:uri="http://schemas.microsoft.com/sharepoint/v3/contenttype/forms"/>
  </ds:schemaRefs>
</ds:datastoreItem>
</file>

<file path=customXml/itemProps3.xml><?xml version="1.0" encoding="utf-8"?>
<ds:datastoreItem xmlns:ds="http://schemas.openxmlformats.org/officeDocument/2006/customXml" ds:itemID="{F46277E8-C3F7-41D7-837C-03C394A754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4f1446-4a02-43ad-aa6c-89b0283100ed"/>
    <ds:schemaRef ds:uri="822abb46-9960-4b78-8d38-915ad26787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1663</Words>
  <Application>Microsoft Office PowerPoint</Application>
  <PresentationFormat>Widescreen</PresentationFormat>
  <Paragraphs>158</Paragraphs>
  <Slides>45</Slides>
  <Notes>0</Notes>
  <HiddenSlides>0</HiddenSlides>
  <MMClips>24</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45</vt:i4>
      </vt:variant>
    </vt:vector>
  </HeadingPairs>
  <TitlesOfParts>
    <vt:vector size="61" baseType="lpstr">
      <vt:lpstr>Aharoni</vt:lpstr>
      <vt:lpstr>Arial</vt:lpstr>
      <vt:lpstr>Arial Black</vt:lpstr>
      <vt:lpstr>Arial Nova</vt:lpstr>
      <vt:lpstr>Calibri</vt:lpstr>
      <vt:lpstr>Calibri Light</vt:lpstr>
      <vt:lpstr>Century Gothic</vt:lpstr>
      <vt:lpstr>Forte</vt:lpstr>
      <vt:lpstr>Lato</vt:lpstr>
      <vt:lpstr>Papyrus</vt:lpstr>
      <vt:lpstr>Wingdings</vt:lpstr>
      <vt:lpstr>Wingdings 3</vt:lpstr>
      <vt:lpstr>Office Theme</vt:lpstr>
      <vt:lpstr>1_Custom Design</vt:lpstr>
      <vt:lpstr>Custom Design</vt:lpstr>
      <vt:lpstr>Wisp</vt:lpstr>
      <vt:lpstr>From “If not me, then who?” to “I have a dream…”</vt:lpstr>
      <vt:lpstr>Brad Metzler:  1. Dream big 2. Work hard (fight failure) 3. Be humble </vt:lpstr>
      <vt:lpstr>PowerPoint Presentation</vt:lpstr>
      <vt:lpstr>PowerPoint Presentation</vt:lpstr>
      <vt:lpstr>PowerPoint Presentation</vt:lpstr>
      <vt:lpstr>PowerPoint Presentation</vt:lpstr>
      <vt:lpstr>PowerPoint Presentation</vt:lpstr>
      <vt:lpstr>Bucks County Free Library 150 S. Pine Street Doylestown, PA 18901-4932 Phone: (215) 348-9081  </vt:lpstr>
      <vt:lpstr>Bucks County Free Library 150 S. Pine Street Doylestown, PA 18901-4932 Phone: (215) 348-9081  </vt:lpstr>
      <vt:lpstr>Bucks County Free Library 150 S. Pine Street Doylestown, PA 18901-4932 Phone: (215) 348-9081  </vt:lpstr>
      <vt:lpstr>Meals on Wheels</vt:lpstr>
      <vt:lpstr>Meals on Wheels</vt:lpstr>
      <vt:lpstr>Meals on Wheels</vt:lpstr>
      <vt:lpstr>New Hope Celebrates</vt:lpstr>
      <vt:lpstr>New Hope Celebrates</vt:lpstr>
      <vt:lpstr>PowerPoint Presentation</vt:lpstr>
      <vt:lpstr>PowerPoint Presentation</vt:lpstr>
      <vt:lpstr>PowerPoint Presentation</vt:lpstr>
      <vt:lpstr> Neshaminy Manor Warrington, PA </vt:lpstr>
      <vt:lpstr>PowerPoint Presentation</vt:lpstr>
      <vt:lpstr>Neshaminy Manor Warrington, PA</vt:lpstr>
      <vt:lpstr>The James Michener Art Museum</vt:lpstr>
      <vt:lpstr>PowerPoint Presentation</vt:lpstr>
      <vt:lpstr>Contact: Ruth Anderson randerson@michenerartmuseum.org</vt:lpstr>
      <vt:lpstr>PowerPoint Presentation</vt:lpstr>
      <vt:lpstr>PowerPoint Presentation</vt:lpstr>
      <vt:lpstr>PowerPoint Presentation</vt:lpstr>
      <vt:lpstr>Doylestown Hospital Volunteer Service</vt:lpstr>
      <vt:lpstr>Peace Valley Nature Center</vt:lpstr>
      <vt:lpstr>PowerPoint Presentation</vt:lpstr>
      <vt:lpstr>PowerPoint Presentation</vt:lpstr>
      <vt:lpstr>Ann Silverman Health Clinic</vt:lpstr>
      <vt:lpstr>PowerPoint Presentation</vt:lpstr>
      <vt:lpstr>Ann Silverman Health Clinic</vt:lpstr>
      <vt:lpstr>A Woman’s Place</vt:lpstr>
      <vt:lpstr>Opportunities for Teen Volunteers</vt:lpstr>
      <vt:lpstr>Bucks County Housing Group</vt:lpstr>
      <vt:lpstr>PowerPoint Presentation</vt:lpstr>
      <vt:lpstr>PowerPoint Presentation</vt:lpstr>
      <vt:lpstr> Special Equestrians  Therapeutic Riding Center Warrington, PA </vt:lpstr>
      <vt:lpstr>PowerPoint Presentation</vt:lpstr>
      <vt:lpstr>Special Equestrians  Therapeutic Riding Center Warrington, PA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“If not me, then who?” to “I have a dream…”</dc:title>
  <dc:creator>HEPLER, JASON</dc:creator>
  <cp:lastModifiedBy>MCVEY, FRANCIS</cp:lastModifiedBy>
  <cp:revision>1</cp:revision>
  <dcterms:created xsi:type="dcterms:W3CDTF">2019-11-26T19:44:22Z</dcterms:created>
  <dcterms:modified xsi:type="dcterms:W3CDTF">2020-01-15T14:23:08Z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0x0101008068F3024CE2CF41AC5FF852B2C0C238</vt:lpwstr>
  </property>
</Properties>
</file>